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8" r:id="rId4"/>
  </p:sldMasterIdLst>
  <p:notesMasterIdLst>
    <p:notesMasterId r:id="rId40"/>
  </p:notesMasterIdLst>
  <p:handoutMasterIdLst>
    <p:handoutMasterId r:id="rId41"/>
  </p:handoutMasterIdLst>
  <p:sldIdLst>
    <p:sldId id="256" r:id="rId5"/>
    <p:sldId id="278" r:id="rId6"/>
    <p:sldId id="320" r:id="rId7"/>
    <p:sldId id="387" r:id="rId8"/>
    <p:sldId id="366" r:id="rId9"/>
    <p:sldId id="365" r:id="rId10"/>
    <p:sldId id="367" r:id="rId11"/>
    <p:sldId id="368" r:id="rId12"/>
    <p:sldId id="369" r:id="rId13"/>
    <p:sldId id="370" r:id="rId14"/>
    <p:sldId id="371" r:id="rId15"/>
    <p:sldId id="372" r:id="rId16"/>
    <p:sldId id="373" r:id="rId17"/>
    <p:sldId id="374" r:id="rId18"/>
    <p:sldId id="375" r:id="rId19"/>
    <p:sldId id="376" r:id="rId20"/>
    <p:sldId id="377" r:id="rId21"/>
    <p:sldId id="384" r:id="rId22"/>
    <p:sldId id="385" r:id="rId23"/>
    <p:sldId id="386" r:id="rId24"/>
    <p:sldId id="378" r:id="rId25"/>
    <p:sldId id="379" r:id="rId26"/>
    <p:sldId id="380" r:id="rId27"/>
    <p:sldId id="381" r:id="rId28"/>
    <p:sldId id="382" r:id="rId29"/>
    <p:sldId id="383" r:id="rId30"/>
    <p:sldId id="388" r:id="rId31"/>
    <p:sldId id="391" r:id="rId32"/>
    <p:sldId id="389" r:id="rId33"/>
    <p:sldId id="390" r:id="rId34"/>
    <p:sldId id="392" r:id="rId35"/>
    <p:sldId id="317" r:id="rId36"/>
    <p:sldId id="319" r:id="rId37"/>
    <p:sldId id="393" r:id="rId38"/>
    <p:sldId id="308" r:id="rId39"/>
  </p:sldIdLst>
  <p:sldSz cx="20091400" cy="1130935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2">
          <p15:clr>
            <a:srgbClr val="A4A3A4"/>
          </p15:clr>
        </p15:guide>
        <p15:guide id="2" orient="horz" pos="6283" userDrawn="1">
          <p15:clr>
            <a:srgbClr val="A4A3A4"/>
          </p15:clr>
        </p15:guide>
        <p15:guide id="3" orient="horz" pos="387" userDrawn="1">
          <p15:clr>
            <a:srgbClr val="A4A3A4"/>
          </p15:clr>
        </p15:guide>
        <p15:guide id="4" orient="horz" pos="1294">
          <p15:clr>
            <a:srgbClr val="A4A3A4"/>
          </p15:clr>
        </p15:guide>
        <p15:guide id="5" orient="horz" pos="1748" userDrawn="1">
          <p15:clr>
            <a:srgbClr val="A4A3A4"/>
          </p15:clr>
        </p15:guide>
        <p15:guide id="6" orient="horz" pos="6646">
          <p15:clr>
            <a:srgbClr val="A4A3A4"/>
          </p15:clr>
        </p15:guide>
        <p15:guide id="7" orient="horz" pos="478">
          <p15:clr>
            <a:srgbClr val="A4A3A4"/>
          </p15:clr>
        </p15:guide>
        <p15:guide id="8" pos="6328">
          <p15:clr>
            <a:srgbClr val="A4A3A4"/>
          </p15:clr>
        </p15:guide>
        <p15:guide id="9" pos="477">
          <p15:clr>
            <a:srgbClr val="A4A3A4"/>
          </p15:clr>
        </p15:guide>
        <p15:guide id="10" pos="121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4D9F"/>
    <a:srgbClr val="D40F7D"/>
    <a:srgbClr val="D70F7D"/>
    <a:srgbClr val="00B2A9"/>
    <a:srgbClr val="AAD5D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728E5-8A48-4238-A14A-0E0ADBA53136}" v="19" dt="2021-12-14T18:48:15.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92" autoAdjust="0"/>
    <p:restoredTop sz="94660"/>
  </p:normalViewPr>
  <p:slideViewPr>
    <p:cSldViewPr>
      <p:cViewPr varScale="1">
        <p:scale>
          <a:sx n="62" d="100"/>
          <a:sy n="62" d="100"/>
        </p:scale>
        <p:origin x="114" y="234"/>
      </p:cViewPr>
      <p:guideLst>
        <p:guide orient="horz" pos="3562"/>
        <p:guide orient="horz" pos="6283"/>
        <p:guide orient="horz" pos="387"/>
        <p:guide orient="horz" pos="1294"/>
        <p:guide orient="horz" pos="1748"/>
        <p:guide orient="horz" pos="6646"/>
        <p:guide orient="horz" pos="478"/>
        <p:guide pos="6328"/>
        <p:guide pos="477"/>
        <p:guide pos="12179"/>
      </p:guideLst>
    </p:cSldViewPr>
  </p:slideViewPr>
  <p:notesTextViewPr>
    <p:cViewPr>
      <p:scale>
        <a:sx n="3" d="2"/>
        <a:sy n="3" d="2"/>
      </p:scale>
      <p:origin x="0" y="0"/>
    </p:cViewPr>
  </p:notesTextViewPr>
  <p:sorterViewPr>
    <p:cViewPr>
      <p:scale>
        <a:sx n="50" d="100"/>
        <a:sy n="50" d="100"/>
      </p:scale>
      <p:origin x="0" y="0"/>
    </p:cViewPr>
  </p:sorterViewPr>
  <p:notesViewPr>
    <p:cSldViewPr showGuides="1">
      <p:cViewPr varScale="1">
        <p:scale>
          <a:sx n="78" d="100"/>
          <a:sy n="78" d="100"/>
        </p:scale>
        <p:origin x="2856" y="96"/>
      </p:cViewPr>
      <p:guideLst>
        <p:guide orient="horz" pos="2880"/>
        <p:guide pos="2160"/>
      </p:guideLst>
    </p:cSldViewPr>
  </p:notesViewPr>
  <p:gridSpacing cx="719999" cy="71999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69745-2AF6-4B85-9265-5BAD9C627C21}" type="doc">
      <dgm:prSet loTypeId="urn:microsoft.com/office/officeart/2005/8/layout/process5" loCatId="process" qsTypeId="urn:microsoft.com/office/officeart/2005/8/quickstyle/simple1" qsCatId="simple" csTypeId="urn:microsoft.com/office/officeart/2005/8/colors/accent2_2" csCatId="accent2" phldr="1"/>
      <dgm:spPr/>
      <dgm:t>
        <a:bodyPr/>
        <a:lstStyle/>
        <a:p>
          <a:endParaRPr lang="en-GB"/>
        </a:p>
      </dgm:t>
    </dgm:pt>
    <dgm:pt modelId="{616826D0-5C81-48A3-99A1-7EBE0B099804}">
      <dgm:prSet phldrT="[Text]"/>
      <dgm:spPr/>
      <dgm:t>
        <a:bodyPr/>
        <a:lstStyle/>
        <a:p>
          <a:pPr rtl="0"/>
          <a:r>
            <a:rPr lang="en-GB" dirty="0"/>
            <a:t>Helium</a:t>
          </a:r>
          <a:r>
            <a:rPr lang="en-GB" b="0" i="0" u="none" strike="noStrike" cap="none" baseline="0" noProof="0" dirty="0">
              <a:solidFill>
                <a:srgbClr val="010000"/>
              </a:solidFill>
              <a:latin typeface="Arial"/>
              <a:cs typeface="Arial"/>
            </a:rPr>
            <a:t> </a:t>
          </a:r>
          <a:r>
            <a:rPr lang="en-GB" b="0" i="0" u="none" strike="noStrike" cap="none" baseline="0" noProof="0" dirty="0">
              <a:latin typeface="Arial"/>
              <a:cs typeface="Arial"/>
            </a:rPr>
            <a:t>Sparge</a:t>
          </a:r>
          <a:endParaRPr lang="en-GB" dirty="0"/>
        </a:p>
      </dgm:t>
    </dgm:pt>
    <dgm:pt modelId="{59A4B5AF-19DC-4FE4-81DD-E3E225ADC5CD}" type="parTrans" cxnId="{D28C5F2E-AFC3-41D8-AA32-BDEC4CAD5754}">
      <dgm:prSet/>
      <dgm:spPr/>
      <dgm:t>
        <a:bodyPr/>
        <a:lstStyle/>
        <a:p>
          <a:endParaRPr lang="en-GB"/>
        </a:p>
      </dgm:t>
    </dgm:pt>
    <dgm:pt modelId="{9D82989B-63B6-4594-9CE3-FD801656CE08}" type="sibTrans" cxnId="{D28C5F2E-AFC3-41D8-AA32-BDEC4CAD5754}">
      <dgm:prSet/>
      <dgm:spPr/>
      <dgm:t>
        <a:bodyPr/>
        <a:lstStyle/>
        <a:p>
          <a:endParaRPr lang="en-GB"/>
        </a:p>
      </dgm:t>
    </dgm:pt>
    <dgm:pt modelId="{0F677026-D162-46B1-A372-188F0007A7BF}">
      <dgm:prSet phldrT="[Text]"/>
      <dgm:spPr/>
      <dgm:t>
        <a:bodyPr/>
        <a:lstStyle/>
        <a:p>
          <a:r>
            <a:rPr lang="en-GB" dirty="0"/>
            <a:t>Load Cryogens</a:t>
          </a:r>
        </a:p>
      </dgm:t>
    </dgm:pt>
    <dgm:pt modelId="{CE01F164-F3E1-4B9C-9C4F-33F84205E302}" type="parTrans" cxnId="{4816C921-BBD3-4B8E-A187-0A2BDB1BD37E}">
      <dgm:prSet/>
      <dgm:spPr/>
      <dgm:t>
        <a:bodyPr/>
        <a:lstStyle/>
        <a:p>
          <a:endParaRPr lang="en-GB"/>
        </a:p>
      </dgm:t>
    </dgm:pt>
    <dgm:pt modelId="{3B3F3DAB-41CB-4179-873A-76217D90AC64}" type="sibTrans" cxnId="{4816C921-BBD3-4B8E-A187-0A2BDB1BD37E}">
      <dgm:prSet/>
      <dgm:spPr/>
      <dgm:t>
        <a:bodyPr/>
        <a:lstStyle/>
        <a:p>
          <a:endParaRPr lang="en-GB"/>
        </a:p>
      </dgm:t>
    </dgm:pt>
    <dgm:pt modelId="{F2847BC5-797F-4815-A4F1-9632539EF405}">
      <dgm:prSet phldrT="[Text]"/>
      <dgm:spPr/>
      <dgm:t>
        <a:bodyPr/>
        <a:lstStyle/>
        <a:p>
          <a:r>
            <a:rPr lang="en-GB" dirty="0"/>
            <a:t>Place Grid Button</a:t>
          </a:r>
        </a:p>
      </dgm:t>
    </dgm:pt>
    <dgm:pt modelId="{AB213E74-D70D-4918-A548-CB958F34D71F}" type="parTrans" cxnId="{1B225669-BE50-4D65-8CF6-4E3779FAB5C4}">
      <dgm:prSet/>
      <dgm:spPr/>
      <dgm:t>
        <a:bodyPr/>
        <a:lstStyle/>
        <a:p>
          <a:endParaRPr lang="en-GB"/>
        </a:p>
      </dgm:t>
    </dgm:pt>
    <dgm:pt modelId="{81012C8C-3E13-457D-BA9D-291A1E310A75}" type="sibTrans" cxnId="{1B225669-BE50-4D65-8CF6-4E3779FAB5C4}">
      <dgm:prSet/>
      <dgm:spPr/>
      <dgm:t>
        <a:bodyPr/>
        <a:lstStyle/>
        <a:p>
          <a:endParaRPr lang="en-GB"/>
        </a:p>
      </dgm:t>
    </dgm:pt>
    <dgm:pt modelId="{5693C581-8B10-408D-8FC3-1B74F1A0EABD}">
      <dgm:prSet phldrT="[Text]"/>
      <dgm:spPr/>
      <dgm:t>
        <a:bodyPr/>
        <a:lstStyle/>
        <a:p>
          <a:r>
            <a:rPr lang="en-GB" dirty="0"/>
            <a:t>Load Grids</a:t>
          </a:r>
        </a:p>
      </dgm:t>
    </dgm:pt>
    <dgm:pt modelId="{5C54E5D6-3578-4A1D-8B0A-550F3807E62E}" type="parTrans" cxnId="{FDFC0A3D-9D2B-49FA-BC79-E4D29183F67B}">
      <dgm:prSet/>
      <dgm:spPr/>
      <dgm:t>
        <a:bodyPr/>
        <a:lstStyle/>
        <a:p>
          <a:endParaRPr lang="en-GB"/>
        </a:p>
      </dgm:t>
    </dgm:pt>
    <dgm:pt modelId="{87C8B0D2-0E47-4E6A-BEF0-87C31FC1A9D4}" type="sibTrans" cxnId="{FDFC0A3D-9D2B-49FA-BC79-E4D29183F67B}">
      <dgm:prSet/>
      <dgm:spPr/>
      <dgm:t>
        <a:bodyPr/>
        <a:lstStyle/>
        <a:p>
          <a:endParaRPr lang="en-GB"/>
        </a:p>
      </dgm:t>
    </dgm:pt>
    <dgm:pt modelId="{8E417A60-6C6A-47B9-B245-7C2A764BD963}">
      <dgm:prSet phldrT="[Text]" custT="1"/>
      <dgm:spPr>
        <a:solidFill>
          <a:srgbClr val="00B2A9">
            <a:hueOff val="0"/>
            <a:satOff val="0"/>
            <a:lumOff val="0"/>
            <a:alphaOff val="0"/>
          </a:srgbClr>
        </a:solidFill>
        <a:ln w="50800" cap="flat" cmpd="sng" algn="ctr">
          <a:solidFill>
            <a:srgbClr val="FFFFFF">
              <a:lumMod val="50000"/>
            </a:srgbClr>
          </a:solidFill>
          <a:prstDash val="dash"/>
          <a:round/>
        </a:ln>
        <a:effectLst/>
      </dgm:spPr>
      <dgm:t>
        <a:bodyPr spcFirstLastPara="0" vert="horz" wrap="square" lIns="83820" tIns="83820" rIns="83820" bIns="83820" numCol="1" spcCol="1270" anchor="ctr" anchorCtr="0"/>
        <a:lstStyle/>
        <a:p>
          <a:pPr marL="0" lvl="0" indent="0" algn="ctr" defTabSz="977900">
            <a:lnSpc>
              <a:spcPct val="90000"/>
            </a:lnSpc>
            <a:spcBef>
              <a:spcPct val="0"/>
            </a:spcBef>
            <a:spcAft>
              <a:spcPct val="35000"/>
            </a:spcAft>
            <a:buNone/>
          </a:pPr>
          <a:r>
            <a:rPr lang="en-GB" sz="2200" kern="1200" dirty="0">
              <a:solidFill>
                <a:srgbClr val="FFFFFF"/>
              </a:solidFill>
              <a:latin typeface="Arial"/>
              <a:ea typeface="+mn-ea"/>
              <a:cs typeface="+mn-cs"/>
            </a:rPr>
            <a:t>Glow Discharge</a:t>
          </a:r>
        </a:p>
      </dgm:t>
    </dgm:pt>
    <dgm:pt modelId="{410AAFC9-D65E-4FA8-BDC8-12B29C9D5A43}" type="parTrans" cxnId="{455587E7-4572-47BA-94DA-5A6B9D925F75}">
      <dgm:prSet/>
      <dgm:spPr/>
      <dgm:t>
        <a:bodyPr/>
        <a:lstStyle/>
        <a:p>
          <a:endParaRPr lang="en-GB"/>
        </a:p>
      </dgm:t>
    </dgm:pt>
    <dgm:pt modelId="{EBA6FF27-F299-4E91-B315-AF50C350F58E}" type="sibTrans" cxnId="{455587E7-4572-47BA-94DA-5A6B9D925F75}">
      <dgm:prSet/>
      <dgm:spPr/>
      <dgm:t>
        <a:bodyPr/>
        <a:lstStyle/>
        <a:p>
          <a:endParaRPr lang="en-GB"/>
        </a:p>
      </dgm:t>
    </dgm:pt>
    <dgm:pt modelId="{EA75B58B-6A2F-437B-BB2D-9A6BF43EF881}">
      <dgm:prSet phldrT="[Text]"/>
      <dgm:spPr/>
      <dgm:t>
        <a:bodyPr/>
        <a:lstStyle/>
        <a:p>
          <a:r>
            <a:rPr lang="en-GB" dirty="0"/>
            <a:t>Load Sample</a:t>
          </a:r>
        </a:p>
      </dgm:t>
    </dgm:pt>
    <dgm:pt modelId="{CE359CDE-6E30-453B-978C-F1B821F46555}" type="parTrans" cxnId="{B5D44430-7144-4E49-8275-AEA2DC903604}">
      <dgm:prSet/>
      <dgm:spPr/>
      <dgm:t>
        <a:bodyPr/>
        <a:lstStyle/>
        <a:p>
          <a:endParaRPr lang="en-GB"/>
        </a:p>
      </dgm:t>
    </dgm:pt>
    <dgm:pt modelId="{E309CE71-329F-4F2E-90E7-12DEF6420F7E}" type="sibTrans" cxnId="{B5D44430-7144-4E49-8275-AEA2DC903604}">
      <dgm:prSet/>
      <dgm:spPr/>
      <dgm:t>
        <a:bodyPr/>
        <a:lstStyle/>
        <a:p>
          <a:endParaRPr lang="en-GB"/>
        </a:p>
      </dgm:t>
    </dgm:pt>
    <dgm:pt modelId="{91B8624F-358F-4D93-8F22-200984867F46}">
      <dgm:prSet phldrT="[Text]"/>
      <dgm:spPr/>
      <dgm:t>
        <a:bodyPr/>
        <a:lstStyle/>
        <a:p>
          <a:r>
            <a:rPr lang="en-GB" dirty="0"/>
            <a:t>Plunge</a:t>
          </a:r>
        </a:p>
      </dgm:t>
    </dgm:pt>
    <dgm:pt modelId="{6C46EFF4-30FC-4C21-B62D-F42661768209}" type="parTrans" cxnId="{BF7A0612-5A84-4CEF-94B7-8A9C163EA9A8}">
      <dgm:prSet/>
      <dgm:spPr/>
      <dgm:t>
        <a:bodyPr/>
        <a:lstStyle/>
        <a:p>
          <a:endParaRPr lang="en-GB"/>
        </a:p>
      </dgm:t>
    </dgm:pt>
    <dgm:pt modelId="{38585E25-72F7-4C5E-BF45-80B43DDE681D}" type="sibTrans" cxnId="{BF7A0612-5A84-4CEF-94B7-8A9C163EA9A8}">
      <dgm:prSet/>
      <dgm:spPr/>
      <dgm:t>
        <a:bodyPr/>
        <a:lstStyle/>
        <a:p>
          <a:endParaRPr lang="en-GB"/>
        </a:p>
      </dgm:t>
    </dgm:pt>
    <dgm:pt modelId="{2063D96E-1B78-44AE-B7B4-B13FA06233E4}">
      <dgm:prSet phldrT="[Text]"/>
      <dgm:spPr/>
      <dgm:t>
        <a:bodyPr/>
        <a:lstStyle/>
        <a:p>
          <a:r>
            <a:rPr lang="en-GB" dirty="0"/>
            <a:t>Accept / Reject</a:t>
          </a:r>
        </a:p>
      </dgm:t>
    </dgm:pt>
    <dgm:pt modelId="{05CD8542-E3E0-400C-BE87-84A42E71BE4A}" type="parTrans" cxnId="{69AA37F4-B8B2-4680-9B66-AF17AAF5DA75}">
      <dgm:prSet/>
      <dgm:spPr/>
      <dgm:t>
        <a:bodyPr/>
        <a:lstStyle/>
        <a:p>
          <a:endParaRPr lang="en-GB"/>
        </a:p>
      </dgm:t>
    </dgm:pt>
    <dgm:pt modelId="{527AE88E-5E5B-4B6B-A255-7235CA3B6346}" type="sibTrans" cxnId="{69AA37F4-B8B2-4680-9B66-AF17AAF5DA75}">
      <dgm:prSet/>
      <dgm:spPr/>
      <dgm:t>
        <a:bodyPr/>
        <a:lstStyle/>
        <a:p>
          <a:endParaRPr lang="en-GB" dirty="0"/>
        </a:p>
      </dgm:t>
    </dgm:pt>
    <dgm:pt modelId="{1F1C199A-5338-4EEB-962D-7B862555875A}">
      <dgm:prSet phldrT="[Text]"/>
      <dgm:spPr/>
      <dgm:t>
        <a:bodyPr/>
        <a:lstStyle/>
        <a:p>
          <a:r>
            <a:rPr lang="en-GB" dirty="0"/>
            <a:t>Next Grid</a:t>
          </a:r>
        </a:p>
      </dgm:t>
    </dgm:pt>
    <dgm:pt modelId="{E8648A46-31CA-481C-8254-809AADBEDF8F}" type="parTrans" cxnId="{7D2692DE-D43D-496F-B594-04B51BB714B6}">
      <dgm:prSet/>
      <dgm:spPr/>
      <dgm:t>
        <a:bodyPr/>
        <a:lstStyle/>
        <a:p>
          <a:endParaRPr lang="en-GB"/>
        </a:p>
      </dgm:t>
    </dgm:pt>
    <dgm:pt modelId="{D171F2D0-0B0A-47AB-99AC-6F12FF8592ED}" type="sibTrans" cxnId="{7D2692DE-D43D-496F-B594-04B51BB714B6}">
      <dgm:prSet/>
      <dgm:spPr/>
      <dgm:t>
        <a:bodyPr/>
        <a:lstStyle/>
        <a:p>
          <a:endParaRPr lang="en-GB"/>
        </a:p>
      </dgm:t>
    </dgm:pt>
    <dgm:pt modelId="{DC415994-E023-443B-B0F5-EFB9F826A29A}">
      <dgm:prSet phldrT="[Text]"/>
      <dgm:spPr/>
      <dgm:t>
        <a:bodyPr/>
        <a:lstStyle/>
        <a:p>
          <a:r>
            <a:rPr lang="en-GB" dirty="0"/>
            <a:t>Test Dispenser</a:t>
          </a:r>
        </a:p>
        <a:p>
          <a:r>
            <a:rPr lang="en-GB" dirty="0"/>
            <a:t>(with water)</a:t>
          </a:r>
        </a:p>
      </dgm:t>
    </dgm:pt>
    <dgm:pt modelId="{4BED4B97-A684-4ACC-A71F-E1C3900301A7}" type="parTrans" cxnId="{793E0490-1105-4DB4-A594-46765F6D5338}">
      <dgm:prSet/>
      <dgm:spPr/>
      <dgm:t>
        <a:bodyPr/>
        <a:lstStyle/>
        <a:p>
          <a:endParaRPr lang="en-GB"/>
        </a:p>
      </dgm:t>
    </dgm:pt>
    <dgm:pt modelId="{13D59ED2-8CBF-4960-BC2C-100B2B147D1C}" type="sibTrans" cxnId="{793E0490-1105-4DB4-A594-46765F6D5338}">
      <dgm:prSet/>
      <dgm:spPr/>
      <dgm:t>
        <a:bodyPr/>
        <a:lstStyle/>
        <a:p>
          <a:endParaRPr lang="en-GB"/>
        </a:p>
      </dgm:t>
    </dgm:pt>
    <dgm:pt modelId="{6D8A0812-C7C2-47E7-B48A-3E8EFB0B9131}">
      <dgm:prSet phldrT="[Text]"/>
      <dgm:spPr/>
      <dgm:t>
        <a:bodyPr/>
        <a:lstStyle/>
        <a:p>
          <a:r>
            <a:rPr lang="en-GB" dirty="0"/>
            <a:t>Setup Dispenser</a:t>
          </a:r>
        </a:p>
      </dgm:t>
    </dgm:pt>
    <dgm:pt modelId="{F9F61968-EC47-453E-A26B-78B4E6935B70}" type="parTrans" cxnId="{148F10BD-52B9-4E74-8810-890046883373}">
      <dgm:prSet/>
      <dgm:spPr/>
      <dgm:t>
        <a:bodyPr/>
        <a:lstStyle/>
        <a:p>
          <a:endParaRPr lang="en-GB"/>
        </a:p>
      </dgm:t>
    </dgm:pt>
    <dgm:pt modelId="{5271B3B1-317D-4720-A0ED-98A051344CA7}" type="sibTrans" cxnId="{148F10BD-52B9-4E74-8810-890046883373}">
      <dgm:prSet/>
      <dgm:spPr/>
      <dgm:t>
        <a:bodyPr/>
        <a:lstStyle/>
        <a:p>
          <a:endParaRPr lang="en-GB"/>
        </a:p>
      </dgm:t>
    </dgm:pt>
    <dgm:pt modelId="{E25D50C4-494C-462D-9FB7-8E3FB7EB94AF}">
      <dgm:prSet phldrT="[Text]"/>
      <dgm:spPr/>
      <dgm:t>
        <a:bodyPr/>
        <a:lstStyle/>
        <a:p>
          <a:r>
            <a:rPr lang="en-GB" dirty="0"/>
            <a:t>Dry Dispenser</a:t>
          </a:r>
        </a:p>
      </dgm:t>
    </dgm:pt>
    <dgm:pt modelId="{924724C6-1ACD-4EB9-B3C1-6675E46E43AC}" type="parTrans" cxnId="{E306902E-DEBA-49A2-ABE9-E48FD23F5AAE}">
      <dgm:prSet/>
      <dgm:spPr/>
      <dgm:t>
        <a:bodyPr/>
        <a:lstStyle/>
        <a:p>
          <a:endParaRPr lang="en-GB"/>
        </a:p>
      </dgm:t>
    </dgm:pt>
    <dgm:pt modelId="{87842959-147F-42AC-939C-20B6F6C7C00E}" type="sibTrans" cxnId="{E306902E-DEBA-49A2-ABE9-E48FD23F5AAE}">
      <dgm:prSet/>
      <dgm:spPr/>
      <dgm:t>
        <a:bodyPr/>
        <a:lstStyle/>
        <a:p>
          <a:endParaRPr lang="en-GB"/>
        </a:p>
      </dgm:t>
    </dgm:pt>
    <dgm:pt modelId="{7EAF2795-116B-4E1B-AED7-930908DD9290}">
      <dgm:prSet phldrT="[Text]"/>
      <dgm:spPr/>
      <dgm:t>
        <a:bodyPr/>
        <a:lstStyle/>
        <a:p>
          <a:r>
            <a:rPr lang="en-GB" dirty="0"/>
            <a:t>Finished</a:t>
          </a:r>
        </a:p>
      </dgm:t>
    </dgm:pt>
    <dgm:pt modelId="{67F9CB85-193B-4467-B8FE-D031AA988F35}" type="parTrans" cxnId="{2A796362-B146-4342-A4BB-B33E8F4B58CA}">
      <dgm:prSet/>
      <dgm:spPr/>
      <dgm:t>
        <a:bodyPr/>
        <a:lstStyle/>
        <a:p>
          <a:endParaRPr lang="en-GB"/>
        </a:p>
      </dgm:t>
    </dgm:pt>
    <dgm:pt modelId="{EAAE118E-C781-468C-8633-F44243A0E4C4}" type="sibTrans" cxnId="{2A796362-B146-4342-A4BB-B33E8F4B58CA}">
      <dgm:prSet/>
      <dgm:spPr/>
      <dgm:t>
        <a:bodyPr/>
        <a:lstStyle/>
        <a:p>
          <a:endParaRPr lang="en-GB"/>
        </a:p>
      </dgm:t>
    </dgm:pt>
    <dgm:pt modelId="{F459D092-E638-46A5-8119-6767ED49655B}">
      <dgm:prSet phldrT="[Text]"/>
      <dgm:spPr/>
      <dgm:t>
        <a:bodyPr/>
        <a:lstStyle/>
        <a:p>
          <a:r>
            <a:rPr lang="en-GB" dirty="0"/>
            <a:t>Test Dispenser</a:t>
          </a:r>
        </a:p>
        <a:p>
          <a:r>
            <a:rPr lang="en-GB" dirty="0"/>
            <a:t>(with sample)</a:t>
          </a:r>
        </a:p>
      </dgm:t>
    </dgm:pt>
    <dgm:pt modelId="{4EECAD0C-D4D3-4581-AE76-9C71511EA023}" type="parTrans" cxnId="{E034647E-3758-4A42-9023-9FC71A6D09F6}">
      <dgm:prSet/>
      <dgm:spPr/>
      <dgm:t>
        <a:bodyPr/>
        <a:lstStyle/>
        <a:p>
          <a:endParaRPr lang="en-GB"/>
        </a:p>
      </dgm:t>
    </dgm:pt>
    <dgm:pt modelId="{A3E27284-070D-4A7B-AD80-3E504B273369}" type="sibTrans" cxnId="{E034647E-3758-4A42-9023-9FC71A6D09F6}">
      <dgm:prSet/>
      <dgm:spPr/>
      <dgm:t>
        <a:bodyPr/>
        <a:lstStyle/>
        <a:p>
          <a:endParaRPr lang="en-GB"/>
        </a:p>
      </dgm:t>
    </dgm:pt>
    <dgm:pt modelId="{BF511E35-7F33-445B-B4E2-A72DCC715BD2}">
      <dgm:prSet phldrT="[Text]"/>
      <dgm:spPr/>
      <dgm:t>
        <a:bodyPr/>
        <a:lstStyle/>
        <a:p>
          <a:r>
            <a:rPr lang="en-GB" dirty="0"/>
            <a:t>Test Dispenser</a:t>
          </a:r>
        </a:p>
        <a:p>
          <a:r>
            <a:rPr lang="en-GB" dirty="0"/>
            <a:t>(with water)</a:t>
          </a:r>
        </a:p>
      </dgm:t>
    </dgm:pt>
    <dgm:pt modelId="{9082A51D-E153-4AB3-9DD8-4EA27BA0B7B9}" type="parTrans" cxnId="{C6645E58-F9EE-49E6-AF64-3B3D9BECA5B1}">
      <dgm:prSet/>
      <dgm:spPr/>
      <dgm:t>
        <a:bodyPr/>
        <a:lstStyle/>
        <a:p>
          <a:endParaRPr lang="en-GB"/>
        </a:p>
      </dgm:t>
    </dgm:pt>
    <dgm:pt modelId="{A96D704F-FC92-4F35-AD4D-08A60D165784}" type="sibTrans" cxnId="{C6645E58-F9EE-49E6-AF64-3B3D9BECA5B1}">
      <dgm:prSet/>
      <dgm:spPr/>
      <dgm:t>
        <a:bodyPr/>
        <a:lstStyle/>
        <a:p>
          <a:endParaRPr lang="en-GB"/>
        </a:p>
      </dgm:t>
    </dgm:pt>
    <dgm:pt modelId="{F044138C-3723-4892-86EC-454940FEF2EB}">
      <dgm:prSet phldrT="[Text]"/>
      <dgm:spPr/>
      <dgm:t>
        <a:bodyPr/>
        <a:lstStyle/>
        <a:p>
          <a:r>
            <a:rPr lang="en-GB" dirty="0"/>
            <a:t>Remove Cryogens</a:t>
          </a:r>
        </a:p>
      </dgm:t>
    </dgm:pt>
    <dgm:pt modelId="{27BFBF57-AFA5-4B96-9944-4E63C605E715}" type="parTrans" cxnId="{CDDD22F0-72FC-4AFF-92E0-248295C95A22}">
      <dgm:prSet/>
      <dgm:spPr/>
      <dgm:t>
        <a:bodyPr/>
        <a:lstStyle/>
        <a:p>
          <a:endParaRPr lang="en-GB"/>
        </a:p>
      </dgm:t>
    </dgm:pt>
    <dgm:pt modelId="{E0B8CA5A-5F19-4CEB-9C09-AC113066540C}" type="sibTrans" cxnId="{CDDD22F0-72FC-4AFF-92E0-248295C95A22}">
      <dgm:prSet/>
      <dgm:spPr/>
      <dgm:t>
        <a:bodyPr/>
        <a:lstStyle/>
        <a:p>
          <a:endParaRPr lang="en-GB"/>
        </a:p>
      </dgm:t>
    </dgm:pt>
    <dgm:pt modelId="{AA38E8EE-EF84-4403-A968-DCA813525DEB}">
      <dgm:prSet phldrT="[Text]"/>
      <dgm:spPr>
        <a:ln w="50800" cap="flat">
          <a:solidFill>
            <a:schemeClr val="bg1">
              <a:lumMod val="50000"/>
            </a:schemeClr>
          </a:solidFill>
          <a:prstDash val="dash"/>
          <a:round/>
        </a:ln>
      </dgm:spPr>
      <dgm:t>
        <a:bodyPr/>
        <a:lstStyle/>
        <a:p>
          <a:r>
            <a:rPr lang="en-GB" dirty="0"/>
            <a:t>Wicking Characterization</a:t>
          </a:r>
        </a:p>
      </dgm:t>
    </dgm:pt>
    <dgm:pt modelId="{005C6A52-0A6C-42C2-8119-C54CFE1E773F}" type="parTrans" cxnId="{98696601-2072-48C9-8D83-723A062CD2F6}">
      <dgm:prSet/>
      <dgm:spPr/>
      <dgm:t>
        <a:bodyPr/>
        <a:lstStyle/>
        <a:p>
          <a:endParaRPr lang="en-GB"/>
        </a:p>
      </dgm:t>
    </dgm:pt>
    <dgm:pt modelId="{5D6C0CAE-DAC5-483A-99D0-53CD6DA29E35}" type="sibTrans" cxnId="{98696601-2072-48C9-8D83-723A062CD2F6}">
      <dgm:prSet/>
      <dgm:spPr/>
      <dgm:t>
        <a:bodyPr/>
        <a:lstStyle/>
        <a:p>
          <a:endParaRPr lang="en-GB"/>
        </a:p>
      </dgm:t>
    </dgm:pt>
    <dgm:pt modelId="{65EA2C1E-9FA6-4B6D-8F4B-C9153E841C57}">
      <dgm:prSet phldrT="[Text]"/>
      <dgm:spPr/>
      <dgm:t>
        <a:bodyPr/>
        <a:lstStyle/>
        <a:p>
          <a:r>
            <a:rPr lang="en-GB" dirty="0"/>
            <a:t>Clean Dispenser</a:t>
          </a:r>
        </a:p>
      </dgm:t>
    </dgm:pt>
    <dgm:pt modelId="{DC5592E6-635E-4600-9DAA-516D994C7688}" type="parTrans" cxnId="{CA9E9154-CEF9-409B-A668-B965C7D96810}">
      <dgm:prSet/>
      <dgm:spPr/>
      <dgm:t>
        <a:bodyPr/>
        <a:lstStyle/>
        <a:p>
          <a:endParaRPr lang="en-GB"/>
        </a:p>
      </dgm:t>
    </dgm:pt>
    <dgm:pt modelId="{EB044C6E-CD8D-45ED-86AC-930E72A5773A}" type="sibTrans" cxnId="{CA9E9154-CEF9-409B-A668-B965C7D96810}">
      <dgm:prSet/>
      <dgm:spPr/>
      <dgm:t>
        <a:bodyPr/>
        <a:lstStyle/>
        <a:p>
          <a:endParaRPr lang="en-GB"/>
        </a:p>
      </dgm:t>
    </dgm:pt>
    <dgm:pt modelId="{5CE7E93D-7FC4-4E2E-B0A7-23B0113F911B}" type="pres">
      <dgm:prSet presAssocID="{0A369745-2AF6-4B85-9265-5BAD9C627C21}" presName="diagram" presStyleCnt="0">
        <dgm:presLayoutVars>
          <dgm:dir/>
          <dgm:resizeHandles val="exact"/>
        </dgm:presLayoutVars>
      </dgm:prSet>
      <dgm:spPr/>
    </dgm:pt>
    <dgm:pt modelId="{4A73C5A7-E8DF-4BF0-A2CD-39324E43B503}" type="pres">
      <dgm:prSet presAssocID="{616826D0-5C81-48A3-99A1-7EBE0B099804}" presName="node" presStyleLbl="node1" presStyleIdx="0" presStyleCnt="18">
        <dgm:presLayoutVars>
          <dgm:bulletEnabled val="1"/>
        </dgm:presLayoutVars>
      </dgm:prSet>
      <dgm:spPr/>
    </dgm:pt>
    <dgm:pt modelId="{C3877DC7-EFFC-4F39-A546-8A286AAE2E84}" type="pres">
      <dgm:prSet presAssocID="{9D82989B-63B6-4594-9CE3-FD801656CE08}" presName="sibTrans" presStyleLbl="sibTrans2D1" presStyleIdx="0" presStyleCnt="17"/>
      <dgm:spPr/>
    </dgm:pt>
    <dgm:pt modelId="{35A3EEFD-ED5A-4771-B8E0-406EF68470C1}" type="pres">
      <dgm:prSet presAssocID="{9D82989B-63B6-4594-9CE3-FD801656CE08}" presName="connectorText" presStyleLbl="sibTrans2D1" presStyleIdx="0" presStyleCnt="17"/>
      <dgm:spPr/>
    </dgm:pt>
    <dgm:pt modelId="{94458CB6-ABCE-41D7-BD22-48BE9B979708}" type="pres">
      <dgm:prSet presAssocID="{6D8A0812-C7C2-47E7-B48A-3E8EFB0B9131}" presName="node" presStyleLbl="node1" presStyleIdx="1" presStyleCnt="18">
        <dgm:presLayoutVars>
          <dgm:bulletEnabled val="1"/>
        </dgm:presLayoutVars>
      </dgm:prSet>
      <dgm:spPr/>
    </dgm:pt>
    <dgm:pt modelId="{1C5526BB-1D72-464B-9440-31384C4D50EC}" type="pres">
      <dgm:prSet presAssocID="{5271B3B1-317D-4720-A0ED-98A051344CA7}" presName="sibTrans" presStyleLbl="sibTrans2D1" presStyleIdx="1" presStyleCnt="17"/>
      <dgm:spPr/>
    </dgm:pt>
    <dgm:pt modelId="{E890A794-E464-4A14-89D9-BBF0A5A12B66}" type="pres">
      <dgm:prSet presAssocID="{5271B3B1-317D-4720-A0ED-98A051344CA7}" presName="connectorText" presStyleLbl="sibTrans2D1" presStyleIdx="1" presStyleCnt="17"/>
      <dgm:spPr/>
    </dgm:pt>
    <dgm:pt modelId="{0B5E82D0-4CBA-402A-8A49-7B473676D190}" type="pres">
      <dgm:prSet presAssocID="{BF511E35-7F33-445B-B4E2-A72DCC715BD2}" presName="node" presStyleLbl="node1" presStyleIdx="2" presStyleCnt="18">
        <dgm:presLayoutVars>
          <dgm:bulletEnabled val="1"/>
        </dgm:presLayoutVars>
      </dgm:prSet>
      <dgm:spPr/>
    </dgm:pt>
    <dgm:pt modelId="{B4EA4FA2-21A0-416D-80A8-96055B90A1F0}" type="pres">
      <dgm:prSet presAssocID="{A96D704F-FC92-4F35-AD4D-08A60D165784}" presName="sibTrans" presStyleLbl="sibTrans2D1" presStyleIdx="2" presStyleCnt="17"/>
      <dgm:spPr/>
    </dgm:pt>
    <dgm:pt modelId="{7BE133F3-4A35-4A81-A5CE-7B0349786DB4}" type="pres">
      <dgm:prSet presAssocID="{A96D704F-FC92-4F35-AD4D-08A60D165784}" presName="connectorText" presStyleLbl="sibTrans2D1" presStyleIdx="2" presStyleCnt="17"/>
      <dgm:spPr/>
    </dgm:pt>
    <dgm:pt modelId="{8B78FDC0-9F1B-4018-B5C3-CFEF86FA7886}" type="pres">
      <dgm:prSet presAssocID="{0F677026-D162-46B1-A372-188F0007A7BF}" presName="node" presStyleLbl="node1" presStyleIdx="3" presStyleCnt="18">
        <dgm:presLayoutVars>
          <dgm:bulletEnabled val="1"/>
        </dgm:presLayoutVars>
      </dgm:prSet>
      <dgm:spPr/>
    </dgm:pt>
    <dgm:pt modelId="{E0726160-3626-4E45-A107-D3E27493D1F9}" type="pres">
      <dgm:prSet presAssocID="{3B3F3DAB-41CB-4179-873A-76217D90AC64}" presName="sibTrans" presStyleLbl="sibTrans2D1" presStyleIdx="3" presStyleCnt="17"/>
      <dgm:spPr/>
    </dgm:pt>
    <dgm:pt modelId="{06CEED64-A4B2-4A07-A9B5-4506F84E3D2D}" type="pres">
      <dgm:prSet presAssocID="{3B3F3DAB-41CB-4179-873A-76217D90AC64}" presName="connectorText" presStyleLbl="sibTrans2D1" presStyleIdx="3" presStyleCnt="17"/>
      <dgm:spPr/>
    </dgm:pt>
    <dgm:pt modelId="{1390B09F-4C43-4C3F-8E6E-7FC4ED82A546}" type="pres">
      <dgm:prSet presAssocID="{F2847BC5-797F-4815-A4F1-9632539EF405}" presName="node" presStyleLbl="node1" presStyleIdx="4" presStyleCnt="18">
        <dgm:presLayoutVars>
          <dgm:bulletEnabled val="1"/>
        </dgm:presLayoutVars>
      </dgm:prSet>
      <dgm:spPr/>
    </dgm:pt>
    <dgm:pt modelId="{832E600E-1F78-462E-9D77-41D0D0BE782F}" type="pres">
      <dgm:prSet presAssocID="{81012C8C-3E13-457D-BA9D-291A1E310A75}" presName="sibTrans" presStyleLbl="sibTrans2D1" presStyleIdx="4" presStyleCnt="17"/>
      <dgm:spPr/>
    </dgm:pt>
    <dgm:pt modelId="{1F5D5B71-0D29-4394-BFE3-DC655D35523C}" type="pres">
      <dgm:prSet presAssocID="{81012C8C-3E13-457D-BA9D-291A1E310A75}" presName="connectorText" presStyleLbl="sibTrans2D1" presStyleIdx="4" presStyleCnt="17"/>
      <dgm:spPr/>
    </dgm:pt>
    <dgm:pt modelId="{26718821-9A99-4A61-A673-6D0733225444}" type="pres">
      <dgm:prSet presAssocID="{5693C581-8B10-408D-8FC3-1B74F1A0EABD}" presName="node" presStyleLbl="node1" presStyleIdx="5" presStyleCnt="18">
        <dgm:presLayoutVars>
          <dgm:bulletEnabled val="1"/>
        </dgm:presLayoutVars>
      </dgm:prSet>
      <dgm:spPr/>
    </dgm:pt>
    <dgm:pt modelId="{D4ACF93F-A346-45E8-88E2-DED99D1BC6B7}" type="pres">
      <dgm:prSet presAssocID="{87C8B0D2-0E47-4E6A-BEF0-87C31FC1A9D4}" presName="sibTrans" presStyleLbl="sibTrans2D1" presStyleIdx="5" presStyleCnt="17"/>
      <dgm:spPr/>
    </dgm:pt>
    <dgm:pt modelId="{956F012E-58BB-4FAC-9CE3-FA8729FA5985}" type="pres">
      <dgm:prSet presAssocID="{87C8B0D2-0E47-4E6A-BEF0-87C31FC1A9D4}" presName="connectorText" presStyleLbl="sibTrans2D1" presStyleIdx="5" presStyleCnt="17"/>
      <dgm:spPr/>
    </dgm:pt>
    <dgm:pt modelId="{DD4B314F-15D5-4AF9-BCE9-18691611A942}" type="pres">
      <dgm:prSet presAssocID="{8E417A60-6C6A-47B9-B245-7C2A764BD963}" presName="node" presStyleLbl="node1" presStyleIdx="6" presStyleCnt="18">
        <dgm:presLayoutVars>
          <dgm:bulletEnabled val="1"/>
        </dgm:presLayoutVars>
      </dgm:prSet>
      <dgm:spPr>
        <a:xfrm>
          <a:off x="16020004" y="3201351"/>
          <a:ext cx="2288572" cy="1373143"/>
        </a:xfrm>
        <a:prstGeom prst="roundRect">
          <a:avLst>
            <a:gd name="adj" fmla="val 10000"/>
          </a:avLst>
        </a:prstGeom>
      </dgm:spPr>
    </dgm:pt>
    <dgm:pt modelId="{0362F15A-2E65-4887-9F4E-75A6818132E8}" type="pres">
      <dgm:prSet presAssocID="{EBA6FF27-F299-4E91-B315-AF50C350F58E}" presName="sibTrans" presStyleLbl="sibTrans2D1" presStyleIdx="6" presStyleCnt="17"/>
      <dgm:spPr/>
    </dgm:pt>
    <dgm:pt modelId="{B7C46C3E-9551-426E-954A-7260D6EF2649}" type="pres">
      <dgm:prSet presAssocID="{EBA6FF27-F299-4E91-B315-AF50C350F58E}" presName="connectorText" presStyleLbl="sibTrans2D1" presStyleIdx="6" presStyleCnt="17"/>
      <dgm:spPr/>
    </dgm:pt>
    <dgm:pt modelId="{029B3841-528F-4216-A352-4D2EA3071259}" type="pres">
      <dgm:prSet presAssocID="{EA75B58B-6A2F-437B-BB2D-9A6BF43EF881}" presName="node" presStyleLbl="node1" presStyleIdx="7" presStyleCnt="18">
        <dgm:presLayoutVars>
          <dgm:bulletEnabled val="1"/>
        </dgm:presLayoutVars>
      </dgm:prSet>
      <dgm:spPr/>
    </dgm:pt>
    <dgm:pt modelId="{01F4DE88-1B29-4C7F-8508-FBE2B8AC11A0}" type="pres">
      <dgm:prSet presAssocID="{E309CE71-329F-4F2E-90E7-12DEF6420F7E}" presName="sibTrans" presStyleLbl="sibTrans2D1" presStyleIdx="7" presStyleCnt="17"/>
      <dgm:spPr/>
    </dgm:pt>
    <dgm:pt modelId="{871FBBDF-551D-4BB1-B16E-A17B05E0F54F}" type="pres">
      <dgm:prSet presAssocID="{E309CE71-329F-4F2E-90E7-12DEF6420F7E}" presName="connectorText" presStyleLbl="sibTrans2D1" presStyleIdx="7" presStyleCnt="17"/>
      <dgm:spPr/>
    </dgm:pt>
    <dgm:pt modelId="{030D7EAA-E957-459A-88FB-1D4D57F7C020}" type="pres">
      <dgm:prSet presAssocID="{F459D092-E638-46A5-8119-6767ED49655B}" presName="node" presStyleLbl="node1" presStyleIdx="8" presStyleCnt="18">
        <dgm:presLayoutVars>
          <dgm:bulletEnabled val="1"/>
        </dgm:presLayoutVars>
      </dgm:prSet>
      <dgm:spPr/>
    </dgm:pt>
    <dgm:pt modelId="{D5EDC1CB-1912-4D78-81FD-5B39089F1F09}" type="pres">
      <dgm:prSet presAssocID="{A3E27284-070D-4A7B-AD80-3E504B273369}" presName="sibTrans" presStyleLbl="sibTrans2D1" presStyleIdx="8" presStyleCnt="17"/>
      <dgm:spPr/>
    </dgm:pt>
    <dgm:pt modelId="{63704756-B6FF-4F1E-A69B-0FCD23E5AA78}" type="pres">
      <dgm:prSet presAssocID="{A3E27284-070D-4A7B-AD80-3E504B273369}" presName="connectorText" presStyleLbl="sibTrans2D1" presStyleIdx="8" presStyleCnt="17"/>
      <dgm:spPr/>
    </dgm:pt>
    <dgm:pt modelId="{37794300-3CE2-4DC1-94A6-CB170FDE440E}" type="pres">
      <dgm:prSet presAssocID="{AA38E8EE-EF84-4403-A968-DCA813525DEB}" presName="node" presStyleLbl="node1" presStyleIdx="9" presStyleCnt="18">
        <dgm:presLayoutVars>
          <dgm:bulletEnabled val="1"/>
        </dgm:presLayoutVars>
      </dgm:prSet>
      <dgm:spPr/>
    </dgm:pt>
    <dgm:pt modelId="{0C472943-672C-4698-92D9-8114619C45CC}" type="pres">
      <dgm:prSet presAssocID="{5D6C0CAE-DAC5-483A-99D0-53CD6DA29E35}" presName="sibTrans" presStyleLbl="sibTrans2D1" presStyleIdx="9" presStyleCnt="17"/>
      <dgm:spPr/>
    </dgm:pt>
    <dgm:pt modelId="{5B7439D2-C281-41F7-B724-C87C2151808D}" type="pres">
      <dgm:prSet presAssocID="{5D6C0CAE-DAC5-483A-99D0-53CD6DA29E35}" presName="connectorText" presStyleLbl="sibTrans2D1" presStyleIdx="9" presStyleCnt="17"/>
      <dgm:spPr/>
    </dgm:pt>
    <dgm:pt modelId="{70564858-147A-483B-B8B3-8A2BBB1E7A42}" type="pres">
      <dgm:prSet presAssocID="{91B8624F-358F-4D93-8F22-200984867F46}" presName="node" presStyleLbl="node1" presStyleIdx="10" presStyleCnt="18">
        <dgm:presLayoutVars>
          <dgm:bulletEnabled val="1"/>
        </dgm:presLayoutVars>
      </dgm:prSet>
      <dgm:spPr/>
    </dgm:pt>
    <dgm:pt modelId="{9C32C4D1-9D7E-4DE5-A39A-9494F8C56085}" type="pres">
      <dgm:prSet presAssocID="{38585E25-72F7-4C5E-BF45-80B43DDE681D}" presName="sibTrans" presStyleLbl="sibTrans2D1" presStyleIdx="10" presStyleCnt="17"/>
      <dgm:spPr/>
    </dgm:pt>
    <dgm:pt modelId="{E9C8C2F6-708B-423C-9C2C-E63F4D9D2B85}" type="pres">
      <dgm:prSet presAssocID="{38585E25-72F7-4C5E-BF45-80B43DDE681D}" presName="connectorText" presStyleLbl="sibTrans2D1" presStyleIdx="10" presStyleCnt="17"/>
      <dgm:spPr/>
    </dgm:pt>
    <dgm:pt modelId="{31B0434A-B4F3-4910-9767-AB06369C131B}" type="pres">
      <dgm:prSet presAssocID="{2063D96E-1B78-44AE-B7B4-B13FA06233E4}" presName="node" presStyleLbl="node1" presStyleIdx="11" presStyleCnt="18">
        <dgm:presLayoutVars>
          <dgm:bulletEnabled val="1"/>
        </dgm:presLayoutVars>
      </dgm:prSet>
      <dgm:spPr/>
    </dgm:pt>
    <dgm:pt modelId="{1279EA31-EAA1-4901-BE6A-EF0687381095}" type="pres">
      <dgm:prSet presAssocID="{527AE88E-5E5B-4B6B-A255-7235CA3B6346}" presName="sibTrans" presStyleLbl="sibTrans2D1" presStyleIdx="11" presStyleCnt="17"/>
      <dgm:spPr/>
    </dgm:pt>
    <dgm:pt modelId="{703AE887-25C4-4DC4-9845-B629F3B9A85E}" type="pres">
      <dgm:prSet presAssocID="{527AE88E-5E5B-4B6B-A255-7235CA3B6346}" presName="connectorText" presStyleLbl="sibTrans2D1" presStyleIdx="11" presStyleCnt="17"/>
      <dgm:spPr/>
    </dgm:pt>
    <dgm:pt modelId="{CB2BACCD-29E5-4B0D-BCA4-8D2C82C9B9DB}" type="pres">
      <dgm:prSet presAssocID="{1F1C199A-5338-4EEB-962D-7B862555875A}" presName="node" presStyleLbl="node1" presStyleIdx="12" presStyleCnt="18" custLinFactNeighborX="-2442" custLinFactNeighborY="-721">
        <dgm:presLayoutVars>
          <dgm:bulletEnabled val="1"/>
        </dgm:presLayoutVars>
      </dgm:prSet>
      <dgm:spPr/>
    </dgm:pt>
    <dgm:pt modelId="{1F1518F6-4D2F-4CC3-B822-53F938EFA418}" type="pres">
      <dgm:prSet presAssocID="{D171F2D0-0B0A-47AB-99AC-6F12FF8592ED}" presName="sibTrans" presStyleLbl="sibTrans2D1" presStyleIdx="12" presStyleCnt="17"/>
      <dgm:spPr/>
    </dgm:pt>
    <dgm:pt modelId="{984BD725-BCD5-4521-AA87-AD143946366F}" type="pres">
      <dgm:prSet presAssocID="{D171F2D0-0B0A-47AB-99AC-6F12FF8592ED}" presName="connectorText" presStyleLbl="sibTrans2D1" presStyleIdx="12" presStyleCnt="17"/>
      <dgm:spPr/>
    </dgm:pt>
    <dgm:pt modelId="{7F6BBBA8-B5B8-4EB1-BCE2-288230EE31CE}" type="pres">
      <dgm:prSet presAssocID="{65EA2C1E-9FA6-4B6D-8F4B-C9153E841C57}" presName="node" presStyleLbl="node1" presStyleIdx="13" presStyleCnt="18">
        <dgm:presLayoutVars>
          <dgm:bulletEnabled val="1"/>
        </dgm:presLayoutVars>
      </dgm:prSet>
      <dgm:spPr/>
    </dgm:pt>
    <dgm:pt modelId="{ACBDF735-F5E9-401B-B872-14465B427468}" type="pres">
      <dgm:prSet presAssocID="{EB044C6E-CD8D-45ED-86AC-930E72A5773A}" presName="sibTrans" presStyleLbl="sibTrans2D1" presStyleIdx="13" presStyleCnt="17"/>
      <dgm:spPr/>
    </dgm:pt>
    <dgm:pt modelId="{1F30E597-9647-404B-B892-2F133CDC196D}" type="pres">
      <dgm:prSet presAssocID="{EB044C6E-CD8D-45ED-86AC-930E72A5773A}" presName="connectorText" presStyleLbl="sibTrans2D1" presStyleIdx="13" presStyleCnt="17"/>
      <dgm:spPr/>
    </dgm:pt>
    <dgm:pt modelId="{05328F6A-CED5-4E21-8C97-053007BE6904}" type="pres">
      <dgm:prSet presAssocID="{DC415994-E023-443B-B0F5-EFB9F826A29A}" presName="node" presStyleLbl="node1" presStyleIdx="14" presStyleCnt="18">
        <dgm:presLayoutVars>
          <dgm:bulletEnabled val="1"/>
        </dgm:presLayoutVars>
      </dgm:prSet>
      <dgm:spPr/>
    </dgm:pt>
    <dgm:pt modelId="{0C6A4621-47EA-40D1-9E6E-739720379B57}" type="pres">
      <dgm:prSet presAssocID="{13D59ED2-8CBF-4960-BC2C-100B2B147D1C}" presName="sibTrans" presStyleLbl="sibTrans2D1" presStyleIdx="14" presStyleCnt="17"/>
      <dgm:spPr/>
    </dgm:pt>
    <dgm:pt modelId="{CB5A3C99-02BB-4EAF-A25B-ECCCB608DCF2}" type="pres">
      <dgm:prSet presAssocID="{13D59ED2-8CBF-4960-BC2C-100B2B147D1C}" presName="connectorText" presStyleLbl="sibTrans2D1" presStyleIdx="14" presStyleCnt="17"/>
      <dgm:spPr/>
    </dgm:pt>
    <dgm:pt modelId="{8EE8FA64-AA31-4B75-AB4C-571670047F4F}" type="pres">
      <dgm:prSet presAssocID="{E25D50C4-494C-462D-9FB7-8E3FB7EB94AF}" presName="node" presStyleLbl="node1" presStyleIdx="15" presStyleCnt="18">
        <dgm:presLayoutVars>
          <dgm:bulletEnabled val="1"/>
        </dgm:presLayoutVars>
      </dgm:prSet>
      <dgm:spPr/>
    </dgm:pt>
    <dgm:pt modelId="{A49A62AF-A2F0-462E-8243-76CA0674387E}" type="pres">
      <dgm:prSet presAssocID="{87842959-147F-42AC-939C-20B6F6C7C00E}" presName="sibTrans" presStyleLbl="sibTrans2D1" presStyleIdx="15" presStyleCnt="17"/>
      <dgm:spPr/>
    </dgm:pt>
    <dgm:pt modelId="{5E630F12-A1D0-4A46-BFC6-3B7D44569462}" type="pres">
      <dgm:prSet presAssocID="{87842959-147F-42AC-939C-20B6F6C7C00E}" presName="connectorText" presStyleLbl="sibTrans2D1" presStyleIdx="15" presStyleCnt="17"/>
      <dgm:spPr/>
    </dgm:pt>
    <dgm:pt modelId="{9A2B1B68-06CF-4A96-9C5D-73EE8A5CE4A5}" type="pres">
      <dgm:prSet presAssocID="{F044138C-3723-4892-86EC-454940FEF2EB}" presName="node" presStyleLbl="node1" presStyleIdx="16" presStyleCnt="18">
        <dgm:presLayoutVars>
          <dgm:bulletEnabled val="1"/>
        </dgm:presLayoutVars>
      </dgm:prSet>
      <dgm:spPr/>
    </dgm:pt>
    <dgm:pt modelId="{88A52E45-6EB9-40D1-AF41-2C750A5F6966}" type="pres">
      <dgm:prSet presAssocID="{E0B8CA5A-5F19-4CEB-9C09-AC113066540C}" presName="sibTrans" presStyleLbl="sibTrans2D1" presStyleIdx="16" presStyleCnt="17"/>
      <dgm:spPr/>
    </dgm:pt>
    <dgm:pt modelId="{6BB3FF26-2126-464E-BC7D-846DDAD6E514}" type="pres">
      <dgm:prSet presAssocID="{E0B8CA5A-5F19-4CEB-9C09-AC113066540C}" presName="connectorText" presStyleLbl="sibTrans2D1" presStyleIdx="16" presStyleCnt="17"/>
      <dgm:spPr/>
    </dgm:pt>
    <dgm:pt modelId="{DF4EFA3B-2F8D-4EEF-B5C5-3DD916B5AAEE}" type="pres">
      <dgm:prSet presAssocID="{7EAF2795-116B-4E1B-AED7-930908DD9290}" presName="node" presStyleLbl="node1" presStyleIdx="17" presStyleCnt="18">
        <dgm:presLayoutVars>
          <dgm:bulletEnabled val="1"/>
        </dgm:presLayoutVars>
      </dgm:prSet>
      <dgm:spPr/>
    </dgm:pt>
  </dgm:ptLst>
  <dgm:cxnLst>
    <dgm:cxn modelId="{98696601-2072-48C9-8D83-723A062CD2F6}" srcId="{0A369745-2AF6-4B85-9265-5BAD9C627C21}" destId="{AA38E8EE-EF84-4403-A968-DCA813525DEB}" srcOrd="9" destOrd="0" parTransId="{005C6A52-0A6C-42C2-8119-C54CFE1E773F}" sibTransId="{5D6C0CAE-DAC5-483A-99D0-53CD6DA29E35}"/>
    <dgm:cxn modelId="{6C547501-9083-4B23-B6A2-FFE7DBBDB6F4}" type="presOf" srcId="{527AE88E-5E5B-4B6B-A255-7235CA3B6346}" destId="{1279EA31-EAA1-4901-BE6A-EF0687381095}" srcOrd="0" destOrd="0" presId="urn:microsoft.com/office/officeart/2005/8/layout/process5"/>
    <dgm:cxn modelId="{C91AE806-6BA1-4BFF-AF07-E3EED0F3F30E}" type="presOf" srcId="{65EA2C1E-9FA6-4B6D-8F4B-C9153E841C57}" destId="{7F6BBBA8-B5B8-4EB1-BCE2-288230EE31CE}" srcOrd="0" destOrd="0" presId="urn:microsoft.com/office/officeart/2005/8/layout/process5"/>
    <dgm:cxn modelId="{C1F4B00A-BF16-4D42-9E4E-29292CD9B9A6}" type="presOf" srcId="{E309CE71-329F-4F2E-90E7-12DEF6420F7E}" destId="{01F4DE88-1B29-4C7F-8508-FBE2B8AC11A0}" srcOrd="0" destOrd="0" presId="urn:microsoft.com/office/officeart/2005/8/layout/process5"/>
    <dgm:cxn modelId="{BF7A0612-5A84-4CEF-94B7-8A9C163EA9A8}" srcId="{0A369745-2AF6-4B85-9265-5BAD9C627C21}" destId="{91B8624F-358F-4D93-8F22-200984867F46}" srcOrd="10" destOrd="0" parTransId="{6C46EFF4-30FC-4C21-B62D-F42661768209}" sibTransId="{38585E25-72F7-4C5E-BF45-80B43DDE681D}"/>
    <dgm:cxn modelId="{45F9E91B-9A93-40B4-9243-E988D47968A5}" type="presOf" srcId="{616826D0-5C81-48A3-99A1-7EBE0B099804}" destId="{4A73C5A7-E8DF-4BF0-A2CD-39324E43B503}" srcOrd="0" destOrd="0" presId="urn:microsoft.com/office/officeart/2005/8/layout/process5"/>
    <dgm:cxn modelId="{83B51120-7AC5-4F4E-A9D8-57CC7B52DA5F}" type="presOf" srcId="{8E417A60-6C6A-47B9-B245-7C2A764BD963}" destId="{DD4B314F-15D5-4AF9-BCE9-18691611A942}" srcOrd="0" destOrd="0" presId="urn:microsoft.com/office/officeart/2005/8/layout/process5"/>
    <dgm:cxn modelId="{4816C921-BBD3-4B8E-A187-0A2BDB1BD37E}" srcId="{0A369745-2AF6-4B85-9265-5BAD9C627C21}" destId="{0F677026-D162-46B1-A372-188F0007A7BF}" srcOrd="3" destOrd="0" parTransId="{CE01F164-F3E1-4B9C-9C4F-33F84205E302}" sibTransId="{3B3F3DAB-41CB-4179-873A-76217D90AC64}"/>
    <dgm:cxn modelId="{3C1E5128-83BD-411F-8DDD-3D420E0FD3DC}" type="presOf" srcId="{87842959-147F-42AC-939C-20B6F6C7C00E}" destId="{A49A62AF-A2F0-462E-8243-76CA0674387E}" srcOrd="0" destOrd="0" presId="urn:microsoft.com/office/officeart/2005/8/layout/process5"/>
    <dgm:cxn modelId="{D9F09E2D-74F8-4B33-9D25-332B5C3E85C6}" type="presOf" srcId="{E0B8CA5A-5F19-4CEB-9C09-AC113066540C}" destId="{88A52E45-6EB9-40D1-AF41-2C750A5F6966}" srcOrd="0" destOrd="0" presId="urn:microsoft.com/office/officeart/2005/8/layout/process5"/>
    <dgm:cxn modelId="{D28C5F2E-AFC3-41D8-AA32-BDEC4CAD5754}" srcId="{0A369745-2AF6-4B85-9265-5BAD9C627C21}" destId="{616826D0-5C81-48A3-99A1-7EBE0B099804}" srcOrd="0" destOrd="0" parTransId="{59A4B5AF-19DC-4FE4-81DD-E3E225ADC5CD}" sibTransId="{9D82989B-63B6-4594-9CE3-FD801656CE08}"/>
    <dgm:cxn modelId="{E306902E-DEBA-49A2-ABE9-E48FD23F5AAE}" srcId="{0A369745-2AF6-4B85-9265-5BAD9C627C21}" destId="{E25D50C4-494C-462D-9FB7-8E3FB7EB94AF}" srcOrd="15" destOrd="0" parTransId="{924724C6-1ACD-4EB9-B3C1-6675E46E43AC}" sibTransId="{87842959-147F-42AC-939C-20B6F6C7C00E}"/>
    <dgm:cxn modelId="{B5D44430-7144-4E49-8275-AEA2DC903604}" srcId="{0A369745-2AF6-4B85-9265-5BAD9C627C21}" destId="{EA75B58B-6A2F-437B-BB2D-9A6BF43EF881}" srcOrd="7" destOrd="0" parTransId="{CE359CDE-6E30-453B-978C-F1B821F46555}" sibTransId="{E309CE71-329F-4F2E-90E7-12DEF6420F7E}"/>
    <dgm:cxn modelId="{ADC85D37-B72D-463C-B2BE-9DC87D618215}" type="presOf" srcId="{5D6C0CAE-DAC5-483A-99D0-53CD6DA29E35}" destId="{5B7439D2-C281-41F7-B724-C87C2151808D}" srcOrd="1" destOrd="0" presId="urn:microsoft.com/office/officeart/2005/8/layout/process5"/>
    <dgm:cxn modelId="{FDFC0A3D-9D2B-49FA-BC79-E4D29183F67B}" srcId="{0A369745-2AF6-4B85-9265-5BAD9C627C21}" destId="{5693C581-8B10-408D-8FC3-1B74F1A0EABD}" srcOrd="5" destOrd="0" parTransId="{5C54E5D6-3578-4A1D-8B0A-550F3807E62E}" sibTransId="{87C8B0D2-0E47-4E6A-BEF0-87C31FC1A9D4}"/>
    <dgm:cxn modelId="{E1E48D5C-0470-4941-A2F3-46DA98E4556F}" type="presOf" srcId="{0F677026-D162-46B1-A372-188F0007A7BF}" destId="{8B78FDC0-9F1B-4018-B5C3-CFEF86FA7886}" srcOrd="0" destOrd="0" presId="urn:microsoft.com/office/officeart/2005/8/layout/process5"/>
    <dgm:cxn modelId="{7579E75C-92DF-48B5-8835-B6F6AF308445}" type="presOf" srcId="{6D8A0812-C7C2-47E7-B48A-3E8EFB0B9131}" destId="{94458CB6-ABCE-41D7-BD22-48BE9B979708}" srcOrd="0" destOrd="0" presId="urn:microsoft.com/office/officeart/2005/8/layout/process5"/>
    <dgm:cxn modelId="{0D35795E-0730-4CAD-8B92-39BE01D1403D}" type="presOf" srcId="{527AE88E-5E5B-4B6B-A255-7235CA3B6346}" destId="{703AE887-25C4-4DC4-9845-B629F3B9A85E}" srcOrd="1" destOrd="0" presId="urn:microsoft.com/office/officeart/2005/8/layout/process5"/>
    <dgm:cxn modelId="{DE36FA61-E526-4038-B56B-120DD77DD345}" type="presOf" srcId="{81012C8C-3E13-457D-BA9D-291A1E310A75}" destId="{1F5D5B71-0D29-4394-BFE3-DC655D35523C}" srcOrd="1" destOrd="0" presId="urn:microsoft.com/office/officeart/2005/8/layout/process5"/>
    <dgm:cxn modelId="{2A796362-B146-4342-A4BB-B33E8F4B58CA}" srcId="{0A369745-2AF6-4B85-9265-5BAD9C627C21}" destId="{7EAF2795-116B-4E1B-AED7-930908DD9290}" srcOrd="17" destOrd="0" parTransId="{67F9CB85-193B-4467-B8FE-D031AA988F35}" sibTransId="{EAAE118E-C781-468C-8633-F44243A0E4C4}"/>
    <dgm:cxn modelId="{0BDD1445-0630-4162-B61C-C975873DDB5F}" type="presOf" srcId="{5D6C0CAE-DAC5-483A-99D0-53CD6DA29E35}" destId="{0C472943-672C-4698-92D9-8114619C45CC}" srcOrd="0" destOrd="0" presId="urn:microsoft.com/office/officeart/2005/8/layout/process5"/>
    <dgm:cxn modelId="{18424945-EEE4-48C7-A3FC-9055E51E4D3D}" type="presOf" srcId="{EB044C6E-CD8D-45ED-86AC-930E72A5773A}" destId="{ACBDF735-F5E9-401B-B872-14465B427468}" srcOrd="0" destOrd="0" presId="urn:microsoft.com/office/officeart/2005/8/layout/process5"/>
    <dgm:cxn modelId="{C5134C66-2A3A-4D95-8F62-0151715C48C5}" type="presOf" srcId="{A3E27284-070D-4A7B-AD80-3E504B273369}" destId="{63704756-B6FF-4F1E-A69B-0FCD23E5AA78}" srcOrd="1" destOrd="0" presId="urn:microsoft.com/office/officeart/2005/8/layout/process5"/>
    <dgm:cxn modelId="{17A29968-0E9A-4D03-AB65-5F5856FAC66C}" type="presOf" srcId="{13D59ED2-8CBF-4960-BC2C-100B2B147D1C}" destId="{CB5A3C99-02BB-4EAF-A25B-ECCCB608DCF2}" srcOrd="1" destOrd="0" presId="urn:microsoft.com/office/officeart/2005/8/layout/process5"/>
    <dgm:cxn modelId="{45FA5149-DD22-4A38-ADB3-9D199778EF14}" type="presOf" srcId="{87C8B0D2-0E47-4E6A-BEF0-87C31FC1A9D4}" destId="{956F012E-58BB-4FAC-9CE3-FA8729FA5985}" srcOrd="1" destOrd="0" presId="urn:microsoft.com/office/officeart/2005/8/layout/process5"/>
    <dgm:cxn modelId="{1B225669-BE50-4D65-8CF6-4E3779FAB5C4}" srcId="{0A369745-2AF6-4B85-9265-5BAD9C627C21}" destId="{F2847BC5-797F-4815-A4F1-9632539EF405}" srcOrd="4" destOrd="0" parTransId="{AB213E74-D70D-4918-A548-CB958F34D71F}" sibTransId="{81012C8C-3E13-457D-BA9D-291A1E310A75}"/>
    <dgm:cxn modelId="{2832D66D-CAF3-4523-A5EA-9F894D5463F6}" type="presOf" srcId="{E25D50C4-494C-462D-9FB7-8E3FB7EB94AF}" destId="{8EE8FA64-AA31-4B75-AB4C-571670047F4F}" srcOrd="0" destOrd="0" presId="urn:microsoft.com/office/officeart/2005/8/layout/process5"/>
    <dgm:cxn modelId="{1242356E-B257-4800-8885-175D8F6228D1}" type="presOf" srcId="{0A369745-2AF6-4B85-9265-5BAD9C627C21}" destId="{5CE7E93D-7FC4-4E2E-B0A7-23B0113F911B}" srcOrd="0" destOrd="0" presId="urn:microsoft.com/office/officeart/2005/8/layout/process5"/>
    <dgm:cxn modelId="{B8AF0450-540D-45F1-96F9-513D4C40442F}" type="presOf" srcId="{EA75B58B-6A2F-437B-BB2D-9A6BF43EF881}" destId="{029B3841-528F-4216-A352-4D2EA3071259}" srcOrd="0" destOrd="0" presId="urn:microsoft.com/office/officeart/2005/8/layout/process5"/>
    <dgm:cxn modelId="{9C66E351-D7EF-4082-962E-B875225DD846}" type="presOf" srcId="{87842959-147F-42AC-939C-20B6F6C7C00E}" destId="{5E630F12-A1D0-4A46-BFC6-3B7D44569462}" srcOrd="1" destOrd="0" presId="urn:microsoft.com/office/officeart/2005/8/layout/process5"/>
    <dgm:cxn modelId="{232E6E54-AF6D-4D1D-AACA-6F5FEEFFDA40}" type="presOf" srcId="{AA38E8EE-EF84-4403-A968-DCA813525DEB}" destId="{37794300-3CE2-4DC1-94A6-CB170FDE440E}" srcOrd="0" destOrd="0" presId="urn:microsoft.com/office/officeart/2005/8/layout/process5"/>
    <dgm:cxn modelId="{CA9E9154-CEF9-409B-A668-B965C7D96810}" srcId="{0A369745-2AF6-4B85-9265-5BAD9C627C21}" destId="{65EA2C1E-9FA6-4B6D-8F4B-C9153E841C57}" srcOrd="13" destOrd="0" parTransId="{DC5592E6-635E-4600-9DAA-516D994C7688}" sibTransId="{EB044C6E-CD8D-45ED-86AC-930E72A5773A}"/>
    <dgm:cxn modelId="{DC215256-8573-4A97-8E51-4B05C2B69302}" type="presOf" srcId="{3B3F3DAB-41CB-4179-873A-76217D90AC64}" destId="{E0726160-3626-4E45-A107-D3E27493D1F9}" srcOrd="0" destOrd="0" presId="urn:microsoft.com/office/officeart/2005/8/layout/process5"/>
    <dgm:cxn modelId="{8B563078-2E1B-4734-A20D-E20D2628C439}" type="presOf" srcId="{D171F2D0-0B0A-47AB-99AC-6F12FF8592ED}" destId="{1F1518F6-4D2F-4CC3-B822-53F938EFA418}" srcOrd="0" destOrd="0" presId="urn:microsoft.com/office/officeart/2005/8/layout/process5"/>
    <dgm:cxn modelId="{C6645E58-F9EE-49E6-AF64-3B3D9BECA5B1}" srcId="{0A369745-2AF6-4B85-9265-5BAD9C627C21}" destId="{BF511E35-7F33-445B-B4E2-A72DCC715BD2}" srcOrd="2" destOrd="0" parTransId="{9082A51D-E153-4AB3-9DD8-4EA27BA0B7B9}" sibTransId="{A96D704F-FC92-4F35-AD4D-08A60D165784}"/>
    <dgm:cxn modelId="{F55B9E7B-4EC1-4755-9B50-603504795E57}" type="presOf" srcId="{F2847BC5-797F-4815-A4F1-9632539EF405}" destId="{1390B09F-4C43-4C3F-8E6E-7FC4ED82A546}" srcOrd="0" destOrd="0" presId="urn:microsoft.com/office/officeart/2005/8/layout/process5"/>
    <dgm:cxn modelId="{E034647E-3758-4A42-9023-9FC71A6D09F6}" srcId="{0A369745-2AF6-4B85-9265-5BAD9C627C21}" destId="{F459D092-E638-46A5-8119-6767ED49655B}" srcOrd="8" destOrd="0" parTransId="{4EECAD0C-D4D3-4581-AE76-9C71511EA023}" sibTransId="{A3E27284-070D-4A7B-AD80-3E504B273369}"/>
    <dgm:cxn modelId="{1F4AC383-5AE2-420C-875E-605A680B227E}" type="presOf" srcId="{38585E25-72F7-4C5E-BF45-80B43DDE681D}" destId="{9C32C4D1-9D7E-4DE5-A39A-9494F8C56085}" srcOrd="0" destOrd="0" presId="urn:microsoft.com/office/officeart/2005/8/layout/process5"/>
    <dgm:cxn modelId="{6CB2FD89-4F8F-4567-A138-D1C75DA4CA34}" type="presOf" srcId="{9D82989B-63B6-4594-9CE3-FD801656CE08}" destId="{C3877DC7-EFFC-4F39-A546-8A286AAE2E84}" srcOrd="0" destOrd="0" presId="urn:microsoft.com/office/officeart/2005/8/layout/process5"/>
    <dgm:cxn modelId="{793E0490-1105-4DB4-A594-46765F6D5338}" srcId="{0A369745-2AF6-4B85-9265-5BAD9C627C21}" destId="{DC415994-E023-443B-B0F5-EFB9F826A29A}" srcOrd="14" destOrd="0" parTransId="{4BED4B97-A684-4ACC-A71F-E1C3900301A7}" sibTransId="{13D59ED2-8CBF-4960-BC2C-100B2B147D1C}"/>
    <dgm:cxn modelId="{60AB0F93-3B14-472B-9870-CEB5042CC5E2}" type="presOf" srcId="{E0B8CA5A-5F19-4CEB-9C09-AC113066540C}" destId="{6BB3FF26-2126-464E-BC7D-846DDAD6E514}" srcOrd="1" destOrd="0" presId="urn:microsoft.com/office/officeart/2005/8/layout/process5"/>
    <dgm:cxn modelId="{226E369A-0563-44FD-9793-77D3AA3BBDA8}" type="presOf" srcId="{BF511E35-7F33-445B-B4E2-A72DCC715BD2}" destId="{0B5E82D0-4CBA-402A-8A49-7B473676D190}" srcOrd="0" destOrd="0" presId="urn:microsoft.com/office/officeart/2005/8/layout/process5"/>
    <dgm:cxn modelId="{AAA59E9F-1107-4346-B6CD-0AB63AE5470B}" type="presOf" srcId="{3B3F3DAB-41CB-4179-873A-76217D90AC64}" destId="{06CEED64-A4B2-4A07-A9B5-4506F84E3D2D}" srcOrd="1" destOrd="0" presId="urn:microsoft.com/office/officeart/2005/8/layout/process5"/>
    <dgm:cxn modelId="{5E58A6A4-A51A-4232-B264-0FCBFEF60F4A}" type="presOf" srcId="{5693C581-8B10-408D-8FC3-1B74F1A0EABD}" destId="{26718821-9A99-4A61-A673-6D0733225444}" srcOrd="0" destOrd="0" presId="urn:microsoft.com/office/officeart/2005/8/layout/process5"/>
    <dgm:cxn modelId="{5C4AC9A7-88BB-431F-AD91-13746804AA7F}" type="presOf" srcId="{9D82989B-63B6-4594-9CE3-FD801656CE08}" destId="{35A3EEFD-ED5A-4771-B8E0-406EF68470C1}" srcOrd="1" destOrd="0" presId="urn:microsoft.com/office/officeart/2005/8/layout/process5"/>
    <dgm:cxn modelId="{32CD59A8-5323-4348-9945-C40DF8429053}" type="presOf" srcId="{EBA6FF27-F299-4E91-B315-AF50C350F58E}" destId="{B7C46C3E-9551-426E-954A-7260D6EF2649}" srcOrd="1" destOrd="0" presId="urn:microsoft.com/office/officeart/2005/8/layout/process5"/>
    <dgm:cxn modelId="{86A057A9-90F7-4417-91BD-763D6E2EFA61}" type="presOf" srcId="{7EAF2795-116B-4E1B-AED7-930908DD9290}" destId="{DF4EFA3B-2F8D-4EEF-B5C5-3DD916B5AAEE}" srcOrd="0" destOrd="0" presId="urn:microsoft.com/office/officeart/2005/8/layout/process5"/>
    <dgm:cxn modelId="{F380F5AA-9670-4F2B-8E02-214525145BCE}" type="presOf" srcId="{EBA6FF27-F299-4E91-B315-AF50C350F58E}" destId="{0362F15A-2E65-4887-9F4E-75A6818132E8}" srcOrd="0" destOrd="0" presId="urn:microsoft.com/office/officeart/2005/8/layout/process5"/>
    <dgm:cxn modelId="{3EEE1EB0-D4B2-40A7-B51F-970257700E02}" type="presOf" srcId="{5271B3B1-317D-4720-A0ED-98A051344CA7}" destId="{E890A794-E464-4A14-89D9-BBF0A5A12B66}" srcOrd="1" destOrd="0" presId="urn:microsoft.com/office/officeart/2005/8/layout/process5"/>
    <dgm:cxn modelId="{C7D097B3-434F-4431-942D-6B8E96D083BD}" type="presOf" srcId="{5271B3B1-317D-4720-A0ED-98A051344CA7}" destId="{1C5526BB-1D72-464B-9440-31384C4D50EC}" srcOrd="0" destOrd="0" presId="urn:microsoft.com/office/officeart/2005/8/layout/process5"/>
    <dgm:cxn modelId="{44D54BBB-2ACF-4641-A448-EA8836287E1F}" type="presOf" srcId="{1F1C199A-5338-4EEB-962D-7B862555875A}" destId="{CB2BACCD-29E5-4B0D-BCA4-8D2C82C9B9DB}" srcOrd="0" destOrd="0" presId="urn:microsoft.com/office/officeart/2005/8/layout/process5"/>
    <dgm:cxn modelId="{D957D4BC-667E-4DA4-B4D6-9BDEE4222684}" type="presOf" srcId="{2063D96E-1B78-44AE-B7B4-B13FA06233E4}" destId="{31B0434A-B4F3-4910-9767-AB06369C131B}" srcOrd="0" destOrd="0" presId="urn:microsoft.com/office/officeart/2005/8/layout/process5"/>
    <dgm:cxn modelId="{148F10BD-52B9-4E74-8810-890046883373}" srcId="{0A369745-2AF6-4B85-9265-5BAD9C627C21}" destId="{6D8A0812-C7C2-47E7-B48A-3E8EFB0B9131}" srcOrd="1" destOrd="0" parTransId="{F9F61968-EC47-453E-A26B-78B4E6935B70}" sibTransId="{5271B3B1-317D-4720-A0ED-98A051344CA7}"/>
    <dgm:cxn modelId="{00298EC2-A980-4403-8CCE-4AFF92E77ABD}" type="presOf" srcId="{DC415994-E023-443B-B0F5-EFB9F826A29A}" destId="{05328F6A-CED5-4E21-8C97-053007BE6904}" srcOrd="0" destOrd="0" presId="urn:microsoft.com/office/officeart/2005/8/layout/process5"/>
    <dgm:cxn modelId="{72D094C5-924F-4971-BF36-BAE6C2FD7823}" type="presOf" srcId="{A96D704F-FC92-4F35-AD4D-08A60D165784}" destId="{B4EA4FA2-21A0-416D-80A8-96055B90A1F0}" srcOrd="0" destOrd="0" presId="urn:microsoft.com/office/officeart/2005/8/layout/process5"/>
    <dgm:cxn modelId="{A66C94C7-3764-49BC-AE64-44361D91F215}" type="presOf" srcId="{A96D704F-FC92-4F35-AD4D-08A60D165784}" destId="{7BE133F3-4A35-4A81-A5CE-7B0349786DB4}" srcOrd="1" destOrd="0" presId="urn:microsoft.com/office/officeart/2005/8/layout/process5"/>
    <dgm:cxn modelId="{50D197C7-05B1-46AF-A4C3-0B4947EBAC75}" type="presOf" srcId="{E309CE71-329F-4F2E-90E7-12DEF6420F7E}" destId="{871FBBDF-551D-4BB1-B16E-A17B05E0F54F}" srcOrd="1" destOrd="0" presId="urn:microsoft.com/office/officeart/2005/8/layout/process5"/>
    <dgm:cxn modelId="{EA28B8CF-B6DA-4A6E-9B3A-B899082CAB46}" type="presOf" srcId="{38585E25-72F7-4C5E-BF45-80B43DDE681D}" destId="{E9C8C2F6-708B-423C-9C2C-E63F4D9D2B85}" srcOrd="1" destOrd="0" presId="urn:microsoft.com/office/officeart/2005/8/layout/process5"/>
    <dgm:cxn modelId="{F197C9D0-3F55-47CC-9007-D026626192AC}" type="presOf" srcId="{87C8B0D2-0E47-4E6A-BEF0-87C31FC1A9D4}" destId="{D4ACF93F-A346-45E8-88E2-DED99D1BC6B7}" srcOrd="0" destOrd="0" presId="urn:microsoft.com/office/officeart/2005/8/layout/process5"/>
    <dgm:cxn modelId="{735DFDD6-7FFF-454F-9495-5EED1A906AC8}" type="presOf" srcId="{D171F2D0-0B0A-47AB-99AC-6F12FF8592ED}" destId="{984BD725-BCD5-4521-AA87-AD143946366F}" srcOrd="1" destOrd="0" presId="urn:microsoft.com/office/officeart/2005/8/layout/process5"/>
    <dgm:cxn modelId="{13B762DA-E22F-47A1-B970-CBF883F89C66}" type="presOf" srcId="{A3E27284-070D-4A7B-AD80-3E504B273369}" destId="{D5EDC1CB-1912-4D78-81FD-5B39089F1F09}" srcOrd="0" destOrd="0" presId="urn:microsoft.com/office/officeart/2005/8/layout/process5"/>
    <dgm:cxn modelId="{74A321DD-420A-4304-9CA6-7A41A43A58E7}" type="presOf" srcId="{F044138C-3723-4892-86EC-454940FEF2EB}" destId="{9A2B1B68-06CF-4A96-9C5D-73EE8A5CE4A5}" srcOrd="0" destOrd="0" presId="urn:microsoft.com/office/officeart/2005/8/layout/process5"/>
    <dgm:cxn modelId="{7D2692DE-D43D-496F-B594-04B51BB714B6}" srcId="{0A369745-2AF6-4B85-9265-5BAD9C627C21}" destId="{1F1C199A-5338-4EEB-962D-7B862555875A}" srcOrd="12" destOrd="0" parTransId="{E8648A46-31CA-481C-8254-809AADBEDF8F}" sibTransId="{D171F2D0-0B0A-47AB-99AC-6F12FF8592ED}"/>
    <dgm:cxn modelId="{7B4369DF-7AED-40EB-933F-C7A7152CCF6E}" type="presOf" srcId="{13D59ED2-8CBF-4960-BC2C-100B2B147D1C}" destId="{0C6A4621-47EA-40D1-9E6E-739720379B57}" srcOrd="0" destOrd="0" presId="urn:microsoft.com/office/officeart/2005/8/layout/process5"/>
    <dgm:cxn modelId="{455587E7-4572-47BA-94DA-5A6B9D925F75}" srcId="{0A369745-2AF6-4B85-9265-5BAD9C627C21}" destId="{8E417A60-6C6A-47B9-B245-7C2A764BD963}" srcOrd="6" destOrd="0" parTransId="{410AAFC9-D65E-4FA8-BDC8-12B29C9D5A43}" sibTransId="{EBA6FF27-F299-4E91-B315-AF50C350F58E}"/>
    <dgm:cxn modelId="{68CA83EA-0B41-40E0-BF6B-D4B7C2F1CBB2}" type="presOf" srcId="{91B8624F-358F-4D93-8F22-200984867F46}" destId="{70564858-147A-483B-B8B3-8A2BBB1E7A42}" srcOrd="0" destOrd="0" presId="urn:microsoft.com/office/officeart/2005/8/layout/process5"/>
    <dgm:cxn modelId="{A0B9CDEB-5FC7-4C7A-8035-5F9B2FE48559}" type="presOf" srcId="{F459D092-E638-46A5-8119-6767ED49655B}" destId="{030D7EAA-E957-459A-88FB-1D4D57F7C020}" srcOrd="0" destOrd="0" presId="urn:microsoft.com/office/officeart/2005/8/layout/process5"/>
    <dgm:cxn modelId="{CDDD22F0-72FC-4AFF-92E0-248295C95A22}" srcId="{0A369745-2AF6-4B85-9265-5BAD9C627C21}" destId="{F044138C-3723-4892-86EC-454940FEF2EB}" srcOrd="16" destOrd="0" parTransId="{27BFBF57-AFA5-4B96-9944-4E63C605E715}" sibTransId="{E0B8CA5A-5F19-4CEB-9C09-AC113066540C}"/>
    <dgm:cxn modelId="{855F92F1-11FE-469D-8D44-C99918F65C2C}" type="presOf" srcId="{EB044C6E-CD8D-45ED-86AC-930E72A5773A}" destId="{1F30E597-9647-404B-B892-2F133CDC196D}" srcOrd="1" destOrd="0" presId="urn:microsoft.com/office/officeart/2005/8/layout/process5"/>
    <dgm:cxn modelId="{69AA37F4-B8B2-4680-9B66-AF17AAF5DA75}" srcId="{0A369745-2AF6-4B85-9265-5BAD9C627C21}" destId="{2063D96E-1B78-44AE-B7B4-B13FA06233E4}" srcOrd="11" destOrd="0" parTransId="{05CD8542-E3E0-400C-BE87-84A42E71BE4A}" sibTransId="{527AE88E-5E5B-4B6B-A255-7235CA3B6346}"/>
    <dgm:cxn modelId="{F7189FFB-BF43-4557-82CD-3B5A710A1715}" type="presOf" srcId="{81012C8C-3E13-457D-BA9D-291A1E310A75}" destId="{832E600E-1F78-462E-9D77-41D0D0BE782F}" srcOrd="0" destOrd="0" presId="urn:microsoft.com/office/officeart/2005/8/layout/process5"/>
    <dgm:cxn modelId="{60A4A557-A113-470A-B751-DEDFA4E04F9E}" type="presParOf" srcId="{5CE7E93D-7FC4-4E2E-B0A7-23B0113F911B}" destId="{4A73C5A7-E8DF-4BF0-A2CD-39324E43B503}" srcOrd="0" destOrd="0" presId="urn:microsoft.com/office/officeart/2005/8/layout/process5"/>
    <dgm:cxn modelId="{C911AA16-BA53-4393-848B-EF1DB17E8DE7}" type="presParOf" srcId="{5CE7E93D-7FC4-4E2E-B0A7-23B0113F911B}" destId="{C3877DC7-EFFC-4F39-A546-8A286AAE2E84}" srcOrd="1" destOrd="0" presId="urn:microsoft.com/office/officeart/2005/8/layout/process5"/>
    <dgm:cxn modelId="{9C9EB1F2-9F5B-4CF6-BEA1-71F2AB0B2803}" type="presParOf" srcId="{C3877DC7-EFFC-4F39-A546-8A286AAE2E84}" destId="{35A3EEFD-ED5A-4771-B8E0-406EF68470C1}" srcOrd="0" destOrd="0" presId="urn:microsoft.com/office/officeart/2005/8/layout/process5"/>
    <dgm:cxn modelId="{BA05F1CB-A546-4E23-AB11-C9C991330D54}" type="presParOf" srcId="{5CE7E93D-7FC4-4E2E-B0A7-23B0113F911B}" destId="{94458CB6-ABCE-41D7-BD22-48BE9B979708}" srcOrd="2" destOrd="0" presId="urn:microsoft.com/office/officeart/2005/8/layout/process5"/>
    <dgm:cxn modelId="{43097D21-BA0D-406E-888F-38C9A0615A88}" type="presParOf" srcId="{5CE7E93D-7FC4-4E2E-B0A7-23B0113F911B}" destId="{1C5526BB-1D72-464B-9440-31384C4D50EC}" srcOrd="3" destOrd="0" presId="urn:microsoft.com/office/officeart/2005/8/layout/process5"/>
    <dgm:cxn modelId="{18BCB7D9-7E16-4A00-B6D1-E13CC03BAED0}" type="presParOf" srcId="{1C5526BB-1D72-464B-9440-31384C4D50EC}" destId="{E890A794-E464-4A14-89D9-BBF0A5A12B66}" srcOrd="0" destOrd="0" presId="urn:microsoft.com/office/officeart/2005/8/layout/process5"/>
    <dgm:cxn modelId="{12DD3B5C-0F78-4F5F-83B0-615A6D77B479}" type="presParOf" srcId="{5CE7E93D-7FC4-4E2E-B0A7-23B0113F911B}" destId="{0B5E82D0-4CBA-402A-8A49-7B473676D190}" srcOrd="4" destOrd="0" presId="urn:microsoft.com/office/officeart/2005/8/layout/process5"/>
    <dgm:cxn modelId="{4CFEE3AB-D72F-4EC3-BC7F-8599DD1197DB}" type="presParOf" srcId="{5CE7E93D-7FC4-4E2E-B0A7-23B0113F911B}" destId="{B4EA4FA2-21A0-416D-80A8-96055B90A1F0}" srcOrd="5" destOrd="0" presId="urn:microsoft.com/office/officeart/2005/8/layout/process5"/>
    <dgm:cxn modelId="{E46133F4-4293-4C8D-8033-252602F17588}" type="presParOf" srcId="{B4EA4FA2-21A0-416D-80A8-96055B90A1F0}" destId="{7BE133F3-4A35-4A81-A5CE-7B0349786DB4}" srcOrd="0" destOrd="0" presId="urn:microsoft.com/office/officeart/2005/8/layout/process5"/>
    <dgm:cxn modelId="{28E18926-9AE4-4603-887E-ABE4A3F2FD07}" type="presParOf" srcId="{5CE7E93D-7FC4-4E2E-B0A7-23B0113F911B}" destId="{8B78FDC0-9F1B-4018-B5C3-CFEF86FA7886}" srcOrd="6" destOrd="0" presId="urn:microsoft.com/office/officeart/2005/8/layout/process5"/>
    <dgm:cxn modelId="{BF8270F7-04E4-411C-A4E2-6ABF4D91C6DC}" type="presParOf" srcId="{5CE7E93D-7FC4-4E2E-B0A7-23B0113F911B}" destId="{E0726160-3626-4E45-A107-D3E27493D1F9}" srcOrd="7" destOrd="0" presId="urn:microsoft.com/office/officeart/2005/8/layout/process5"/>
    <dgm:cxn modelId="{1BABCC29-DF63-4350-A85A-CDAE36319FA3}" type="presParOf" srcId="{E0726160-3626-4E45-A107-D3E27493D1F9}" destId="{06CEED64-A4B2-4A07-A9B5-4506F84E3D2D}" srcOrd="0" destOrd="0" presId="urn:microsoft.com/office/officeart/2005/8/layout/process5"/>
    <dgm:cxn modelId="{23180329-AD0A-4767-80C1-48EDBB45EE3C}" type="presParOf" srcId="{5CE7E93D-7FC4-4E2E-B0A7-23B0113F911B}" destId="{1390B09F-4C43-4C3F-8E6E-7FC4ED82A546}" srcOrd="8" destOrd="0" presId="urn:microsoft.com/office/officeart/2005/8/layout/process5"/>
    <dgm:cxn modelId="{8B14C72E-5577-46CE-9973-84DCF9335C93}" type="presParOf" srcId="{5CE7E93D-7FC4-4E2E-B0A7-23B0113F911B}" destId="{832E600E-1F78-462E-9D77-41D0D0BE782F}" srcOrd="9" destOrd="0" presId="urn:microsoft.com/office/officeart/2005/8/layout/process5"/>
    <dgm:cxn modelId="{56B92D4E-0717-422F-89A9-71E8B26B0F68}" type="presParOf" srcId="{832E600E-1F78-462E-9D77-41D0D0BE782F}" destId="{1F5D5B71-0D29-4394-BFE3-DC655D35523C}" srcOrd="0" destOrd="0" presId="urn:microsoft.com/office/officeart/2005/8/layout/process5"/>
    <dgm:cxn modelId="{10B7749A-3814-483B-847E-98BEBCCF9582}" type="presParOf" srcId="{5CE7E93D-7FC4-4E2E-B0A7-23B0113F911B}" destId="{26718821-9A99-4A61-A673-6D0733225444}" srcOrd="10" destOrd="0" presId="urn:microsoft.com/office/officeart/2005/8/layout/process5"/>
    <dgm:cxn modelId="{92738C8A-21C4-4116-8A9E-FBBF0E18C73F}" type="presParOf" srcId="{5CE7E93D-7FC4-4E2E-B0A7-23B0113F911B}" destId="{D4ACF93F-A346-45E8-88E2-DED99D1BC6B7}" srcOrd="11" destOrd="0" presId="urn:microsoft.com/office/officeart/2005/8/layout/process5"/>
    <dgm:cxn modelId="{DBCCDECE-A8B7-49AF-A9E8-FC9327877EE2}" type="presParOf" srcId="{D4ACF93F-A346-45E8-88E2-DED99D1BC6B7}" destId="{956F012E-58BB-4FAC-9CE3-FA8729FA5985}" srcOrd="0" destOrd="0" presId="urn:microsoft.com/office/officeart/2005/8/layout/process5"/>
    <dgm:cxn modelId="{B3A3D784-EE6A-433D-9441-FDDA30913D0F}" type="presParOf" srcId="{5CE7E93D-7FC4-4E2E-B0A7-23B0113F911B}" destId="{DD4B314F-15D5-4AF9-BCE9-18691611A942}" srcOrd="12" destOrd="0" presId="urn:microsoft.com/office/officeart/2005/8/layout/process5"/>
    <dgm:cxn modelId="{9B1ADD5A-A2C2-4F5B-922B-9B787BD3549B}" type="presParOf" srcId="{5CE7E93D-7FC4-4E2E-B0A7-23B0113F911B}" destId="{0362F15A-2E65-4887-9F4E-75A6818132E8}" srcOrd="13" destOrd="0" presId="urn:microsoft.com/office/officeart/2005/8/layout/process5"/>
    <dgm:cxn modelId="{C1513BB0-779B-47E3-8FBD-80E5C2633A94}" type="presParOf" srcId="{0362F15A-2E65-4887-9F4E-75A6818132E8}" destId="{B7C46C3E-9551-426E-954A-7260D6EF2649}" srcOrd="0" destOrd="0" presId="urn:microsoft.com/office/officeart/2005/8/layout/process5"/>
    <dgm:cxn modelId="{D93EAAAD-81C5-4907-94C4-73A12A5DE223}" type="presParOf" srcId="{5CE7E93D-7FC4-4E2E-B0A7-23B0113F911B}" destId="{029B3841-528F-4216-A352-4D2EA3071259}" srcOrd="14" destOrd="0" presId="urn:microsoft.com/office/officeart/2005/8/layout/process5"/>
    <dgm:cxn modelId="{F7F1DCC4-7275-4111-8360-62B586400AF4}" type="presParOf" srcId="{5CE7E93D-7FC4-4E2E-B0A7-23B0113F911B}" destId="{01F4DE88-1B29-4C7F-8508-FBE2B8AC11A0}" srcOrd="15" destOrd="0" presId="urn:microsoft.com/office/officeart/2005/8/layout/process5"/>
    <dgm:cxn modelId="{9EFA48E6-D010-486E-A188-47EE6302EA2B}" type="presParOf" srcId="{01F4DE88-1B29-4C7F-8508-FBE2B8AC11A0}" destId="{871FBBDF-551D-4BB1-B16E-A17B05E0F54F}" srcOrd="0" destOrd="0" presId="urn:microsoft.com/office/officeart/2005/8/layout/process5"/>
    <dgm:cxn modelId="{DF01733A-A6C0-4E79-8965-D342031B2F04}" type="presParOf" srcId="{5CE7E93D-7FC4-4E2E-B0A7-23B0113F911B}" destId="{030D7EAA-E957-459A-88FB-1D4D57F7C020}" srcOrd="16" destOrd="0" presId="urn:microsoft.com/office/officeart/2005/8/layout/process5"/>
    <dgm:cxn modelId="{4BEABA58-3945-40B6-A2D6-99EE6584BE01}" type="presParOf" srcId="{5CE7E93D-7FC4-4E2E-B0A7-23B0113F911B}" destId="{D5EDC1CB-1912-4D78-81FD-5B39089F1F09}" srcOrd="17" destOrd="0" presId="urn:microsoft.com/office/officeart/2005/8/layout/process5"/>
    <dgm:cxn modelId="{F49A3D82-F381-4FB9-954C-910719AA5ADE}" type="presParOf" srcId="{D5EDC1CB-1912-4D78-81FD-5B39089F1F09}" destId="{63704756-B6FF-4F1E-A69B-0FCD23E5AA78}" srcOrd="0" destOrd="0" presId="urn:microsoft.com/office/officeart/2005/8/layout/process5"/>
    <dgm:cxn modelId="{4D8CC1CC-0CFA-4F99-B269-D935E35149DB}" type="presParOf" srcId="{5CE7E93D-7FC4-4E2E-B0A7-23B0113F911B}" destId="{37794300-3CE2-4DC1-94A6-CB170FDE440E}" srcOrd="18" destOrd="0" presId="urn:microsoft.com/office/officeart/2005/8/layout/process5"/>
    <dgm:cxn modelId="{4141FFC9-98C1-4804-9AC5-EEB33596902A}" type="presParOf" srcId="{5CE7E93D-7FC4-4E2E-B0A7-23B0113F911B}" destId="{0C472943-672C-4698-92D9-8114619C45CC}" srcOrd="19" destOrd="0" presId="urn:microsoft.com/office/officeart/2005/8/layout/process5"/>
    <dgm:cxn modelId="{C88F19B9-0E71-43FD-A6EF-5E39D5265246}" type="presParOf" srcId="{0C472943-672C-4698-92D9-8114619C45CC}" destId="{5B7439D2-C281-41F7-B724-C87C2151808D}" srcOrd="0" destOrd="0" presId="urn:microsoft.com/office/officeart/2005/8/layout/process5"/>
    <dgm:cxn modelId="{9F59A719-4766-4376-B97E-2D2609EFF201}" type="presParOf" srcId="{5CE7E93D-7FC4-4E2E-B0A7-23B0113F911B}" destId="{70564858-147A-483B-B8B3-8A2BBB1E7A42}" srcOrd="20" destOrd="0" presId="urn:microsoft.com/office/officeart/2005/8/layout/process5"/>
    <dgm:cxn modelId="{0675961B-7F3D-4264-BE31-11A6C0E903A5}" type="presParOf" srcId="{5CE7E93D-7FC4-4E2E-B0A7-23B0113F911B}" destId="{9C32C4D1-9D7E-4DE5-A39A-9494F8C56085}" srcOrd="21" destOrd="0" presId="urn:microsoft.com/office/officeart/2005/8/layout/process5"/>
    <dgm:cxn modelId="{DB5B84AD-BC1B-42C4-9E4C-B621FD060B90}" type="presParOf" srcId="{9C32C4D1-9D7E-4DE5-A39A-9494F8C56085}" destId="{E9C8C2F6-708B-423C-9C2C-E63F4D9D2B85}" srcOrd="0" destOrd="0" presId="urn:microsoft.com/office/officeart/2005/8/layout/process5"/>
    <dgm:cxn modelId="{B2A4C9E9-AC3A-41A4-AAA6-F2E61AB48826}" type="presParOf" srcId="{5CE7E93D-7FC4-4E2E-B0A7-23B0113F911B}" destId="{31B0434A-B4F3-4910-9767-AB06369C131B}" srcOrd="22" destOrd="0" presId="urn:microsoft.com/office/officeart/2005/8/layout/process5"/>
    <dgm:cxn modelId="{0DFA73A2-A881-4C03-8D8D-692E2FFDDAA3}" type="presParOf" srcId="{5CE7E93D-7FC4-4E2E-B0A7-23B0113F911B}" destId="{1279EA31-EAA1-4901-BE6A-EF0687381095}" srcOrd="23" destOrd="0" presId="urn:microsoft.com/office/officeart/2005/8/layout/process5"/>
    <dgm:cxn modelId="{656A3FC8-4CD4-44E4-B5D0-33C832295D50}" type="presParOf" srcId="{1279EA31-EAA1-4901-BE6A-EF0687381095}" destId="{703AE887-25C4-4DC4-9845-B629F3B9A85E}" srcOrd="0" destOrd="0" presId="urn:microsoft.com/office/officeart/2005/8/layout/process5"/>
    <dgm:cxn modelId="{C1E9DB39-66B9-453E-9EAD-583F13960E8C}" type="presParOf" srcId="{5CE7E93D-7FC4-4E2E-B0A7-23B0113F911B}" destId="{CB2BACCD-29E5-4B0D-BCA4-8D2C82C9B9DB}" srcOrd="24" destOrd="0" presId="urn:microsoft.com/office/officeart/2005/8/layout/process5"/>
    <dgm:cxn modelId="{4B4CBF63-9A52-456A-84E1-FB6CF7120F85}" type="presParOf" srcId="{5CE7E93D-7FC4-4E2E-B0A7-23B0113F911B}" destId="{1F1518F6-4D2F-4CC3-B822-53F938EFA418}" srcOrd="25" destOrd="0" presId="urn:microsoft.com/office/officeart/2005/8/layout/process5"/>
    <dgm:cxn modelId="{0EFC6491-7C93-460C-8FC6-8FAAD9BAB5E2}" type="presParOf" srcId="{1F1518F6-4D2F-4CC3-B822-53F938EFA418}" destId="{984BD725-BCD5-4521-AA87-AD143946366F}" srcOrd="0" destOrd="0" presId="urn:microsoft.com/office/officeart/2005/8/layout/process5"/>
    <dgm:cxn modelId="{B03C1039-4AA3-4E44-BF1D-5E564134BD76}" type="presParOf" srcId="{5CE7E93D-7FC4-4E2E-B0A7-23B0113F911B}" destId="{7F6BBBA8-B5B8-4EB1-BCE2-288230EE31CE}" srcOrd="26" destOrd="0" presId="urn:microsoft.com/office/officeart/2005/8/layout/process5"/>
    <dgm:cxn modelId="{08A8143F-10C1-4D04-85F0-4660D6E2D8AF}" type="presParOf" srcId="{5CE7E93D-7FC4-4E2E-B0A7-23B0113F911B}" destId="{ACBDF735-F5E9-401B-B872-14465B427468}" srcOrd="27" destOrd="0" presId="urn:microsoft.com/office/officeart/2005/8/layout/process5"/>
    <dgm:cxn modelId="{E2902720-42C1-4709-B721-DD8B2751DE5B}" type="presParOf" srcId="{ACBDF735-F5E9-401B-B872-14465B427468}" destId="{1F30E597-9647-404B-B892-2F133CDC196D}" srcOrd="0" destOrd="0" presId="urn:microsoft.com/office/officeart/2005/8/layout/process5"/>
    <dgm:cxn modelId="{1FC0429B-81CE-4188-AAC9-A954170F7A66}" type="presParOf" srcId="{5CE7E93D-7FC4-4E2E-B0A7-23B0113F911B}" destId="{05328F6A-CED5-4E21-8C97-053007BE6904}" srcOrd="28" destOrd="0" presId="urn:microsoft.com/office/officeart/2005/8/layout/process5"/>
    <dgm:cxn modelId="{5B0CEBA5-52A8-47C6-8EA9-86F060DD4A27}" type="presParOf" srcId="{5CE7E93D-7FC4-4E2E-B0A7-23B0113F911B}" destId="{0C6A4621-47EA-40D1-9E6E-739720379B57}" srcOrd="29" destOrd="0" presId="urn:microsoft.com/office/officeart/2005/8/layout/process5"/>
    <dgm:cxn modelId="{20121EA5-5EA7-4B88-9638-A9F83E5A8833}" type="presParOf" srcId="{0C6A4621-47EA-40D1-9E6E-739720379B57}" destId="{CB5A3C99-02BB-4EAF-A25B-ECCCB608DCF2}" srcOrd="0" destOrd="0" presId="urn:microsoft.com/office/officeart/2005/8/layout/process5"/>
    <dgm:cxn modelId="{9947B677-D3DC-4F71-B223-F0BD2E669146}" type="presParOf" srcId="{5CE7E93D-7FC4-4E2E-B0A7-23B0113F911B}" destId="{8EE8FA64-AA31-4B75-AB4C-571670047F4F}" srcOrd="30" destOrd="0" presId="urn:microsoft.com/office/officeart/2005/8/layout/process5"/>
    <dgm:cxn modelId="{3A5C02DE-76EF-4F74-BBCB-E8A859797408}" type="presParOf" srcId="{5CE7E93D-7FC4-4E2E-B0A7-23B0113F911B}" destId="{A49A62AF-A2F0-462E-8243-76CA0674387E}" srcOrd="31" destOrd="0" presId="urn:microsoft.com/office/officeart/2005/8/layout/process5"/>
    <dgm:cxn modelId="{A13D33C8-BD4D-4A4B-BD59-785E17AD2770}" type="presParOf" srcId="{A49A62AF-A2F0-462E-8243-76CA0674387E}" destId="{5E630F12-A1D0-4A46-BFC6-3B7D44569462}" srcOrd="0" destOrd="0" presId="urn:microsoft.com/office/officeart/2005/8/layout/process5"/>
    <dgm:cxn modelId="{38A1CF2F-3F04-489D-9186-72ABBF8860FB}" type="presParOf" srcId="{5CE7E93D-7FC4-4E2E-B0A7-23B0113F911B}" destId="{9A2B1B68-06CF-4A96-9C5D-73EE8A5CE4A5}" srcOrd="32" destOrd="0" presId="urn:microsoft.com/office/officeart/2005/8/layout/process5"/>
    <dgm:cxn modelId="{966253F0-F677-43EF-9440-A672969708DD}" type="presParOf" srcId="{5CE7E93D-7FC4-4E2E-B0A7-23B0113F911B}" destId="{88A52E45-6EB9-40D1-AF41-2C750A5F6966}" srcOrd="33" destOrd="0" presId="urn:microsoft.com/office/officeart/2005/8/layout/process5"/>
    <dgm:cxn modelId="{69EB5385-4F7D-4441-86F7-46B8BBA9E573}" type="presParOf" srcId="{88A52E45-6EB9-40D1-AF41-2C750A5F6966}" destId="{6BB3FF26-2126-464E-BC7D-846DDAD6E514}" srcOrd="0" destOrd="0" presId="urn:microsoft.com/office/officeart/2005/8/layout/process5"/>
    <dgm:cxn modelId="{8BEF96AA-860C-4538-9DBC-D3A8AC07C6B1}" type="presParOf" srcId="{5CE7E93D-7FC4-4E2E-B0A7-23B0113F911B}" destId="{DF4EFA3B-2F8D-4EEF-B5C5-3DD916B5AAEE}" srcOrd="3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C5A7-E8DF-4BF0-A2CD-39324E43B503}">
      <dsp:nvSpPr>
        <dsp:cNvPr id="0" name=""/>
        <dsp:cNvSpPr/>
      </dsp:nvSpPr>
      <dsp:spPr>
        <a:xfrm>
          <a:off x="0" y="805685"/>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GB" sz="1900" kern="1200" dirty="0"/>
            <a:t>Helium</a:t>
          </a:r>
          <a:r>
            <a:rPr lang="en-GB" sz="1900" b="0" i="0" u="none" strike="noStrike" kern="1200" cap="none" baseline="0" noProof="0" dirty="0">
              <a:solidFill>
                <a:srgbClr val="010000"/>
              </a:solidFill>
              <a:latin typeface="Arial"/>
              <a:cs typeface="Arial"/>
            </a:rPr>
            <a:t> </a:t>
          </a:r>
          <a:r>
            <a:rPr lang="en-GB" sz="1900" b="0" i="0" u="none" strike="noStrike" kern="1200" cap="none" baseline="0" noProof="0" dirty="0">
              <a:latin typeface="Arial"/>
              <a:cs typeface="Arial"/>
            </a:rPr>
            <a:t>Sparge</a:t>
          </a:r>
          <a:endParaRPr lang="en-GB" sz="1900" kern="1200" dirty="0"/>
        </a:p>
      </dsp:txBody>
      <dsp:txXfrm>
        <a:off x="34942" y="840627"/>
        <a:ext cx="1918437" cy="1123108"/>
      </dsp:txXfrm>
    </dsp:sp>
    <dsp:sp modelId="{C3877DC7-EFFC-4F39-A546-8A286AAE2E84}">
      <dsp:nvSpPr>
        <dsp:cNvPr id="0" name=""/>
        <dsp:cNvSpPr/>
      </dsp:nvSpPr>
      <dsp:spPr>
        <a:xfrm>
          <a:off x="2163293" y="1155630"/>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163293" y="1254251"/>
        <a:ext cx="295067" cy="295861"/>
      </dsp:txXfrm>
    </dsp:sp>
    <dsp:sp modelId="{94458CB6-ABCE-41D7-BD22-48BE9B979708}">
      <dsp:nvSpPr>
        <dsp:cNvPr id="0" name=""/>
        <dsp:cNvSpPr/>
      </dsp:nvSpPr>
      <dsp:spPr>
        <a:xfrm>
          <a:off x="2783650" y="805685"/>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Setup Dispenser</a:t>
          </a:r>
        </a:p>
      </dsp:txBody>
      <dsp:txXfrm>
        <a:off x="2818592" y="840627"/>
        <a:ext cx="1918437" cy="1123108"/>
      </dsp:txXfrm>
    </dsp:sp>
    <dsp:sp modelId="{1C5526BB-1D72-464B-9440-31384C4D50EC}">
      <dsp:nvSpPr>
        <dsp:cNvPr id="0" name=""/>
        <dsp:cNvSpPr/>
      </dsp:nvSpPr>
      <dsp:spPr>
        <a:xfrm>
          <a:off x="4946943" y="1155630"/>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946943" y="1254251"/>
        <a:ext cx="295067" cy="295861"/>
      </dsp:txXfrm>
    </dsp:sp>
    <dsp:sp modelId="{0B5E82D0-4CBA-402A-8A49-7B473676D190}">
      <dsp:nvSpPr>
        <dsp:cNvPr id="0" name=""/>
        <dsp:cNvSpPr/>
      </dsp:nvSpPr>
      <dsp:spPr>
        <a:xfrm>
          <a:off x="5567300" y="805685"/>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Test Dispenser</a:t>
          </a:r>
        </a:p>
        <a:p>
          <a:pPr marL="0" lvl="0" indent="0" algn="ctr" defTabSz="844550">
            <a:lnSpc>
              <a:spcPct val="90000"/>
            </a:lnSpc>
            <a:spcBef>
              <a:spcPct val="0"/>
            </a:spcBef>
            <a:spcAft>
              <a:spcPct val="35000"/>
            </a:spcAft>
            <a:buNone/>
          </a:pPr>
          <a:r>
            <a:rPr lang="en-GB" sz="1900" kern="1200" dirty="0"/>
            <a:t>(with water)</a:t>
          </a:r>
        </a:p>
      </dsp:txBody>
      <dsp:txXfrm>
        <a:off x="5602242" y="840627"/>
        <a:ext cx="1918437" cy="1123108"/>
      </dsp:txXfrm>
    </dsp:sp>
    <dsp:sp modelId="{B4EA4FA2-21A0-416D-80A8-96055B90A1F0}">
      <dsp:nvSpPr>
        <dsp:cNvPr id="0" name=""/>
        <dsp:cNvSpPr/>
      </dsp:nvSpPr>
      <dsp:spPr>
        <a:xfrm>
          <a:off x="7730593" y="1155630"/>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7730593" y="1254251"/>
        <a:ext cx="295067" cy="295861"/>
      </dsp:txXfrm>
    </dsp:sp>
    <dsp:sp modelId="{8B78FDC0-9F1B-4018-B5C3-CFEF86FA7886}">
      <dsp:nvSpPr>
        <dsp:cNvPr id="0" name=""/>
        <dsp:cNvSpPr/>
      </dsp:nvSpPr>
      <dsp:spPr>
        <a:xfrm>
          <a:off x="8350950" y="805685"/>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Load Cryogens</a:t>
          </a:r>
        </a:p>
      </dsp:txBody>
      <dsp:txXfrm>
        <a:off x="8385892" y="840627"/>
        <a:ext cx="1918437" cy="1123108"/>
      </dsp:txXfrm>
    </dsp:sp>
    <dsp:sp modelId="{E0726160-3626-4E45-A107-D3E27493D1F9}">
      <dsp:nvSpPr>
        <dsp:cNvPr id="0" name=""/>
        <dsp:cNvSpPr/>
      </dsp:nvSpPr>
      <dsp:spPr>
        <a:xfrm>
          <a:off x="10514244" y="1155630"/>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0514244" y="1254251"/>
        <a:ext cx="295067" cy="295861"/>
      </dsp:txXfrm>
    </dsp:sp>
    <dsp:sp modelId="{1390B09F-4C43-4C3F-8E6E-7FC4ED82A546}">
      <dsp:nvSpPr>
        <dsp:cNvPr id="0" name=""/>
        <dsp:cNvSpPr/>
      </dsp:nvSpPr>
      <dsp:spPr>
        <a:xfrm>
          <a:off x="11134600" y="805685"/>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Place Grid Button</a:t>
          </a:r>
        </a:p>
      </dsp:txBody>
      <dsp:txXfrm>
        <a:off x="11169542" y="840627"/>
        <a:ext cx="1918437" cy="1123108"/>
      </dsp:txXfrm>
    </dsp:sp>
    <dsp:sp modelId="{832E600E-1F78-462E-9D77-41D0D0BE782F}">
      <dsp:nvSpPr>
        <dsp:cNvPr id="0" name=""/>
        <dsp:cNvSpPr/>
      </dsp:nvSpPr>
      <dsp:spPr>
        <a:xfrm>
          <a:off x="13297894" y="1155630"/>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3297894" y="1254251"/>
        <a:ext cx="295067" cy="295861"/>
      </dsp:txXfrm>
    </dsp:sp>
    <dsp:sp modelId="{26718821-9A99-4A61-A673-6D0733225444}">
      <dsp:nvSpPr>
        <dsp:cNvPr id="0" name=""/>
        <dsp:cNvSpPr/>
      </dsp:nvSpPr>
      <dsp:spPr>
        <a:xfrm>
          <a:off x="13918250" y="805685"/>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Load Grids</a:t>
          </a:r>
        </a:p>
      </dsp:txBody>
      <dsp:txXfrm>
        <a:off x="13953192" y="840627"/>
        <a:ext cx="1918437" cy="1123108"/>
      </dsp:txXfrm>
    </dsp:sp>
    <dsp:sp modelId="{D4ACF93F-A346-45E8-88E2-DED99D1BC6B7}">
      <dsp:nvSpPr>
        <dsp:cNvPr id="0" name=""/>
        <dsp:cNvSpPr/>
      </dsp:nvSpPr>
      <dsp:spPr>
        <a:xfrm rot="5400000">
          <a:off x="14701649" y="2137860"/>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5400000">
        <a:off x="14764481" y="2173650"/>
        <a:ext cx="295861" cy="295067"/>
      </dsp:txXfrm>
    </dsp:sp>
    <dsp:sp modelId="{DD4B314F-15D5-4AF9-BCE9-18691611A942}">
      <dsp:nvSpPr>
        <dsp:cNvPr id="0" name=""/>
        <dsp:cNvSpPr/>
      </dsp:nvSpPr>
      <dsp:spPr>
        <a:xfrm>
          <a:off x="13918250" y="2794007"/>
          <a:ext cx="1988321" cy="1192992"/>
        </a:xfrm>
        <a:prstGeom prst="roundRect">
          <a:avLst>
            <a:gd name="adj" fmla="val 10000"/>
          </a:avLst>
        </a:prstGeom>
        <a:solidFill>
          <a:srgbClr val="00B2A9">
            <a:hueOff val="0"/>
            <a:satOff val="0"/>
            <a:lumOff val="0"/>
            <a:alphaOff val="0"/>
          </a:srgbClr>
        </a:solidFill>
        <a:ln w="50800" cap="flat" cmpd="sng" algn="ctr">
          <a:solidFill>
            <a:srgbClr val="FFFFFF">
              <a:lumMod val="50000"/>
            </a:srgbClr>
          </a:solidFill>
          <a:prstDash val="dash"/>
          <a:roun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rgbClr val="FFFFFF"/>
              </a:solidFill>
              <a:latin typeface="Arial"/>
              <a:ea typeface="+mn-ea"/>
              <a:cs typeface="+mn-cs"/>
            </a:rPr>
            <a:t>Glow Discharge</a:t>
          </a:r>
        </a:p>
      </dsp:txBody>
      <dsp:txXfrm>
        <a:off x="13953192" y="2828949"/>
        <a:ext cx="1918437" cy="1123108"/>
      </dsp:txXfrm>
    </dsp:sp>
    <dsp:sp modelId="{0362F15A-2E65-4887-9F4E-75A6818132E8}">
      <dsp:nvSpPr>
        <dsp:cNvPr id="0" name=""/>
        <dsp:cNvSpPr/>
      </dsp:nvSpPr>
      <dsp:spPr>
        <a:xfrm rot="10800000">
          <a:off x="13321754" y="3143951"/>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13448211" y="3242572"/>
        <a:ext cx="295067" cy="295861"/>
      </dsp:txXfrm>
    </dsp:sp>
    <dsp:sp modelId="{029B3841-528F-4216-A352-4D2EA3071259}">
      <dsp:nvSpPr>
        <dsp:cNvPr id="0" name=""/>
        <dsp:cNvSpPr/>
      </dsp:nvSpPr>
      <dsp:spPr>
        <a:xfrm>
          <a:off x="11134600" y="2794007"/>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Load Sample</a:t>
          </a:r>
        </a:p>
      </dsp:txBody>
      <dsp:txXfrm>
        <a:off x="11169542" y="2828949"/>
        <a:ext cx="1918437" cy="1123108"/>
      </dsp:txXfrm>
    </dsp:sp>
    <dsp:sp modelId="{01F4DE88-1B29-4C7F-8508-FBE2B8AC11A0}">
      <dsp:nvSpPr>
        <dsp:cNvPr id="0" name=""/>
        <dsp:cNvSpPr/>
      </dsp:nvSpPr>
      <dsp:spPr>
        <a:xfrm rot="10800000">
          <a:off x="10538103" y="3143951"/>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10664560" y="3242572"/>
        <a:ext cx="295067" cy="295861"/>
      </dsp:txXfrm>
    </dsp:sp>
    <dsp:sp modelId="{030D7EAA-E957-459A-88FB-1D4D57F7C020}">
      <dsp:nvSpPr>
        <dsp:cNvPr id="0" name=""/>
        <dsp:cNvSpPr/>
      </dsp:nvSpPr>
      <dsp:spPr>
        <a:xfrm>
          <a:off x="8350950" y="2794007"/>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Test Dispenser</a:t>
          </a:r>
        </a:p>
        <a:p>
          <a:pPr marL="0" lvl="0" indent="0" algn="ctr" defTabSz="844550">
            <a:lnSpc>
              <a:spcPct val="90000"/>
            </a:lnSpc>
            <a:spcBef>
              <a:spcPct val="0"/>
            </a:spcBef>
            <a:spcAft>
              <a:spcPct val="35000"/>
            </a:spcAft>
            <a:buNone/>
          </a:pPr>
          <a:r>
            <a:rPr lang="en-GB" sz="1900" kern="1200" dirty="0"/>
            <a:t>(with sample)</a:t>
          </a:r>
        </a:p>
      </dsp:txBody>
      <dsp:txXfrm>
        <a:off x="8385892" y="2828949"/>
        <a:ext cx="1918437" cy="1123108"/>
      </dsp:txXfrm>
    </dsp:sp>
    <dsp:sp modelId="{D5EDC1CB-1912-4D78-81FD-5B39089F1F09}">
      <dsp:nvSpPr>
        <dsp:cNvPr id="0" name=""/>
        <dsp:cNvSpPr/>
      </dsp:nvSpPr>
      <dsp:spPr>
        <a:xfrm rot="10800000">
          <a:off x="7754453" y="3143951"/>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7880910" y="3242572"/>
        <a:ext cx="295067" cy="295861"/>
      </dsp:txXfrm>
    </dsp:sp>
    <dsp:sp modelId="{37794300-3CE2-4DC1-94A6-CB170FDE440E}">
      <dsp:nvSpPr>
        <dsp:cNvPr id="0" name=""/>
        <dsp:cNvSpPr/>
      </dsp:nvSpPr>
      <dsp:spPr>
        <a:xfrm>
          <a:off x="5567300" y="2794007"/>
          <a:ext cx="1988321" cy="1192992"/>
        </a:xfrm>
        <a:prstGeom prst="roundRect">
          <a:avLst>
            <a:gd name="adj" fmla="val 10000"/>
          </a:avLst>
        </a:prstGeom>
        <a:solidFill>
          <a:schemeClr val="accent2">
            <a:hueOff val="0"/>
            <a:satOff val="0"/>
            <a:lumOff val="0"/>
            <a:alphaOff val="0"/>
          </a:schemeClr>
        </a:solidFill>
        <a:ln w="50800" cap="flat" cmpd="sng" algn="ctr">
          <a:solidFill>
            <a:schemeClr val="bg1">
              <a:lumMod val="50000"/>
            </a:schemeClr>
          </a:solidFill>
          <a:prstDash val="dash"/>
          <a:roun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Wicking Characterization</a:t>
          </a:r>
        </a:p>
      </dsp:txBody>
      <dsp:txXfrm>
        <a:off x="5602242" y="2828949"/>
        <a:ext cx="1918437" cy="1123108"/>
      </dsp:txXfrm>
    </dsp:sp>
    <dsp:sp modelId="{0C472943-672C-4698-92D9-8114619C45CC}">
      <dsp:nvSpPr>
        <dsp:cNvPr id="0" name=""/>
        <dsp:cNvSpPr/>
      </dsp:nvSpPr>
      <dsp:spPr>
        <a:xfrm rot="10800000">
          <a:off x="4970803" y="3143951"/>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5097260" y="3242572"/>
        <a:ext cx="295067" cy="295861"/>
      </dsp:txXfrm>
    </dsp:sp>
    <dsp:sp modelId="{70564858-147A-483B-B8B3-8A2BBB1E7A42}">
      <dsp:nvSpPr>
        <dsp:cNvPr id="0" name=""/>
        <dsp:cNvSpPr/>
      </dsp:nvSpPr>
      <dsp:spPr>
        <a:xfrm>
          <a:off x="2783650" y="2794007"/>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Plunge</a:t>
          </a:r>
        </a:p>
      </dsp:txBody>
      <dsp:txXfrm>
        <a:off x="2818592" y="2828949"/>
        <a:ext cx="1918437" cy="1123108"/>
      </dsp:txXfrm>
    </dsp:sp>
    <dsp:sp modelId="{9C32C4D1-9D7E-4DE5-A39A-9494F8C56085}">
      <dsp:nvSpPr>
        <dsp:cNvPr id="0" name=""/>
        <dsp:cNvSpPr/>
      </dsp:nvSpPr>
      <dsp:spPr>
        <a:xfrm rot="10800000">
          <a:off x="2187153" y="3143951"/>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2313610" y="3242572"/>
        <a:ext cx="295067" cy="295861"/>
      </dsp:txXfrm>
    </dsp:sp>
    <dsp:sp modelId="{31B0434A-B4F3-4910-9767-AB06369C131B}">
      <dsp:nvSpPr>
        <dsp:cNvPr id="0" name=""/>
        <dsp:cNvSpPr/>
      </dsp:nvSpPr>
      <dsp:spPr>
        <a:xfrm>
          <a:off x="0" y="2794007"/>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Accept / Reject</a:t>
          </a:r>
        </a:p>
      </dsp:txBody>
      <dsp:txXfrm>
        <a:off x="34942" y="2828949"/>
        <a:ext cx="1918437" cy="1123108"/>
      </dsp:txXfrm>
    </dsp:sp>
    <dsp:sp modelId="{1279EA31-EAA1-4901-BE6A-EF0687381095}">
      <dsp:nvSpPr>
        <dsp:cNvPr id="0" name=""/>
        <dsp:cNvSpPr/>
      </dsp:nvSpPr>
      <dsp:spPr>
        <a:xfrm rot="5400000">
          <a:off x="785678" y="4122010"/>
          <a:ext cx="416965"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dirty="0"/>
        </a:p>
      </dsp:txBody>
      <dsp:txXfrm rot="-5400000">
        <a:off x="846231" y="4160079"/>
        <a:ext cx="295861" cy="291876"/>
      </dsp:txXfrm>
    </dsp:sp>
    <dsp:sp modelId="{CB2BACCD-29E5-4B0D-BCA4-8D2C82C9B9DB}">
      <dsp:nvSpPr>
        <dsp:cNvPr id="0" name=""/>
        <dsp:cNvSpPr/>
      </dsp:nvSpPr>
      <dsp:spPr>
        <a:xfrm>
          <a:off x="0" y="4773727"/>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Next Grid</a:t>
          </a:r>
        </a:p>
      </dsp:txBody>
      <dsp:txXfrm>
        <a:off x="34942" y="4808669"/>
        <a:ext cx="1918437" cy="1123108"/>
      </dsp:txXfrm>
    </dsp:sp>
    <dsp:sp modelId="{1F1518F6-4D2F-4CC3-B822-53F938EFA418}">
      <dsp:nvSpPr>
        <dsp:cNvPr id="0" name=""/>
        <dsp:cNvSpPr/>
      </dsp:nvSpPr>
      <dsp:spPr>
        <a:xfrm rot="10623">
          <a:off x="2163292" y="5127935"/>
          <a:ext cx="421526"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163292" y="5226361"/>
        <a:ext cx="295068" cy="295861"/>
      </dsp:txXfrm>
    </dsp:sp>
    <dsp:sp modelId="{7F6BBBA8-B5B8-4EB1-BCE2-288230EE31CE}">
      <dsp:nvSpPr>
        <dsp:cNvPr id="0" name=""/>
        <dsp:cNvSpPr/>
      </dsp:nvSpPr>
      <dsp:spPr>
        <a:xfrm>
          <a:off x="2783650" y="4782328"/>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Clean Dispenser</a:t>
          </a:r>
        </a:p>
      </dsp:txBody>
      <dsp:txXfrm>
        <a:off x="2818592" y="4817270"/>
        <a:ext cx="1918437" cy="1123108"/>
      </dsp:txXfrm>
    </dsp:sp>
    <dsp:sp modelId="{ACBDF735-F5E9-401B-B872-14465B427468}">
      <dsp:nvSpPr>
        <dsp:cNvPr id="0" name=""/>
        <dsp:cNvSpPr/>
      </dsp:nvSpPr>
      <dsp:spPr>
        <a:xfrm>
          <a:off x="4946943" y="5132273"/>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946943" y="5230894"/>
        <a:ext cx="295067" cy="295861"/>
      </dsp:txXfrm>
    </dsp:sp>
    <dsp:sp modelId="{05328F6A-CED5-4E21-8C97-053007BE6904}">
      <dsp:nvSpPr>
        <dsp:cNvPr id="0" name=""/>
        <dsp:cNvSpPr/>
      </dsp:nvSpPr>
      <dsp:spPr>
        <a:xfrm>
          <a:off x="5567300" y="4782328"/>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Test Dispenser</a:t>
          </a:r>
        </a:p>
        <a:p>
          <a:pPr marL="0" lvl="0" indent="0" algn="ctr" defTabSz="844550">
            <a:lnSpc>
              <a:spcPct val="90000"/>
            </a:lnSpc>
            <a:spcBef>
              <a:spcPct val="0"/>
            </a:spcBef>
            <a:spcAft>
              <a:spcPct val="35000"/>
            </a:spcAft>
            <a:buNone/>
          </a:pPr>
          <a:r>
            <a:rPr lang="en-GB" sz="1900" kern="1200" dirty="0"/>
            <a:t>(with water)</a:t>
          </a:r>
        </a:p>
      </dsp:txBody>
      <dsp:txXfrm>
        <a:off x="5602242" y="4817270"/>
        <a:ext cx="1918437" cy="1123108"/>
      </dsp:txXfrm>
    </dsp:sp>
    <dsp:sp modelId="{0C6A4621-47EA-40D1-9E6E-739720379B57}">
      <dsp:nvSpPr>
        <dsp:cNvPr id="0" name=""/>
        <dsp:cNvSpPr/>
      </dsp:nvSpPr>
      <dsp:spPr>
        <a:xfrm>
          <a:off x="7730593" y="5132273"/>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7730593" y="5230894"/>
        <a:ext cx="295067" cy="295861"/>
      </dsp:txXfrm>
    </dsp:sp>
    <dsp:sp modelId="{8EE8FA64-AA31-4B75-AB4C-571670047F4F}">
      <dsp:nvSpPr>
        <dsp:cNvPr id="0" name=""/>
        <dsp:cNvSpPr/>
      </dsp:nvSpPr>
      <dsp:spPr>
        <a:xfrm>
          <a:off x="8350950" y="4782328"/>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Dry Dispenser</a:t>
          </a:r>
        </a:p>
      </dsp:txBody>
      <dsp:txXfrm>
        <a:off x="8385892" y="4817270"/>
        <a:ext cx="1918437" cy="1123108"/>
      </dsp:txXfrm>
    </dsp:sp>
    <dsp:sp modelId="{A49A62AF-A2F0-462E-8243-76CA0674387E}">
      <dsp:nvSpPr>
        <dsp:cNvPr id="0" name=""/>
        <dsp:cNvSpPr/>
      </dsp:nvSpPr>
      <dsp:spPr>
        <a:xfrm>
          <a:off x="10514244" y="5132273"/>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0514244" y="5230894"/>
        <a:ext cx="295067" cy="295861"/>
      </dsp:txXfrm>
    </dsp:sp>
    <dsp:sp modelId="{9A2B1B68-06CF-4A96-9C5D-73EE8A5CE4A5}">
      <dsp:nvSpPr>
        <dsp:cNvPr id="0" name=""/>
        <dsp:cNvSpPr/>
      </dsp:nvSpPr>
      <dsp:spPr>
        <a:xfrm>
          <a:off x="11134600" y="4782328"/>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Remove Cryogens</a:t>
          </a:r>
        </a:p>
      </dsp:txBody>
      <dsp:txXfrm>
        <a:off x="11169542" y="4817270"/>
        <a:ext cx="1918437" cy="1123108"/>
      </dsp:txXfrm>
    </dsp:sp>
    <dsp:sp modelId="{88A52E45-6EB9-40D1-AF41-2C750A5F6966}">
      <dsp:nvSpPr>
        <dsp:cNvPr id="0" name=""/>
        <dsp:cNvSpPr/>
      </dsp:nvSpPr>
      <dsp:spPr>
        <a:xfrm>
          <a:off x="13297894" y="5132273"/>
          <a:ext cx="421524" cy="49310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3297894" y="5230894"/>
        <a:ext cx="295067" cy="295861"/>
      </dsp:txXfrm>
    </dsp:sp>
    <dsp:sp modelId="{DF4EFA3B-2F8D-4EEF-B5C5-3DD916B5AAEE}">
      <dsp:nvSpPr>
        <dsp:cNvPr id="0" name=""/>
        <dsp:cNvSpPr/>
      </dsp:nvSpPr>
      <dsp:spPr>
        <a:xfrm>
          <a:off x="13918250" y="4782328"/>
          <a:ext cx="1988321" cy="11929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Finished</a:t>
          </a:r>
        </a:p>
      </dsp:txBody>
      <dsp:txXfrm>
        <a:off x="13953192" y="4817270"/>
        <a:ext cx="1918437" cy="11231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6896C4-623B-4C4A-9986-6E25AE86DF08}" type="datetimeFigureOut">
              <a:rPr lang="en-GB" smtClean="0"/>
              <a:pPr/>
              <a:t>14/12/2021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8DF41E-0C3C-43B9-9007-C8D13F7FCEA8}"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65303-F74A-4947-963B-241D85BD3020}" type="datetimeFigureOut">
              <a:rPr lang="en-GB" smtClean="0"/>
              <a:t>14/12/2021</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AF126-571A-4927-84F2-DB09B0B144F7}" type="slidenum">
              <a:rPr lang="en-GB" smtClean="0"/>
              <a:t>‹#›</a:t>
            </a:fld>
            <a:endParaRPr lang="en-GB"/>
          </a:p>
        </p:txBody>
      </p:sp>
    </p:spTree>
    <p:extLst>
      <p:ext uri="{BB962C8B-B14F-4D97-AF65-F5344CB8AC3E}">
        <p14:creationId xmlns:p14="http://schemas.microsoft.com/office/powerpoint/2010/main" val="2331192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 Opt 1">
    <p:spTree>
      <p:nvGrpSpPr>
        <p:cNvPr id="1" name=""/>
        <p:cNvGrpSpPr/>
        <p:nvPr/>
      </p:nvGrpSpPr>
      <p:grpSpPr>
        <a:xfrm>
          <a:off x="0" y="0"/>
          <a:ext cx="0" cy="0"/>
          <a:chOff x="0" y="0"/>
          <a:chExt cx="0" cy="0"/>
        </a:xfrm>
      </p:grpSpPr>
      <p:pic>
        <p:nvPicPr>
          <p:cNvPr id="7" name="Picture 6" descr="A picture containing accessory, necklet&#10;&#10;Description automatically generated">
            <a:extLst>
              <a:ext uri="{FF2B5EF4-FFF2-40B4-BE49-F238E27FC236}">
                <a16:creationId xmlns:a16="http://schemas.microsoft.com/office/drawing/2014/main" id="{4CE1E327-0A2F-4A52-8D87-0222625BFD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547"/>
          <a:stretch/>
        </p:blipFill>
        <p:spPr>
          <a:xfrm>
            <a:off x="-1" y="-1"/>
            <a:ext cx="20201275" cy="11309352"/>
          </a:xfrm>
          <a:prstGeom prst="rect">
            <a:avLst/>
          </a:prstGeom>
        </p:spPr>
      </p:pic>
      <p:pic>
        <p:nvPicPr>
          <p:cNvPr id="8" name="Picture 7" descr="A picture containing nature, night sky&#10;&#10;Description automatically generated">
            <a:extLst>
              <a:ext uri="{FF2B5EF4-FFF2-40B4-BE49-F238E27FC236}">
                <a16:creationId xmlns:a16="http://schemas.microsoft.com/office/drawing/2014/main" id="{28DD7E13-5689-4DDB-B109-463A0378706F}"/>
              </a:ext>
            </a:extLst>
          </p:cNvPr>
          <p:cNvPicPr>
            <a:picLocks noChangeAspect="1"/>
          </p:cNvPicPr>
          <p:nvPr/>
        </p:nvPicPr>
        <p:blipFill rotWithShape="1">
          <a:blip r:embed="rId3" cstate="email">
            <a:alphaModFix amt="82000"/>
            <a:extLst>
              <a:ext uri="{28A0092B-C50C-407E-A947-70E740481C1C}">
                <a14:useLocalDpi xmlns:a14="http://schemas.microsoft.com/office/drawing/2010/main"/>
              </a:ext>
            </a:extLst>
          </a:blip>
          <a:srcRect/>
          <a:stretch/>
        </p:blipFill>
        <p:spPr>
          <a:xfrm>
            <a:off x="0" y="0"/>
            <a:ext cx="20091400" cy="11309350"/>
          </a:xfrm>
          <a:prstGeom prst="rect">
            <a:avLst/>
          </a:prstGeom>
        </p:spPr>
      </p:pic>
      <p:sp>
        <p:nvSpPr>
          <p:cNvPr id="2" name="Title 1">
            <a:extLst>
              <a:ext uri="{FF2B5EF4-FFF2-40B4-BE49-F238E27FC236}">
                <a16:creationId xmlns:a16="http://schemas.microsoft.com/office/drawing/2014/main" id="{5B10F50E-9089-6049-9574-79F8D0FD6B8D}"/>
              </a:ext>
            </a:extLst>
          </p:cNvPr>
          <p:cNvSpPr>
            <a:spLocks noGrp="1"/>
          </p:cNvSpPr>
          <p:nvPr>
            <p:ph type="ctrTitle" hasCustomPrompt="1"/>
          </p:nvPr>
        </p:nvSpPr>
        <p:spPr>
          <a:xfrm>
            <a:off x="12267540" y="962148"/>
            <a:ext cx="6621029" cy="4081448"/>
          </a:xfrm>
          <a:prstGeom prst="rect">
            <a:avLst/>
          </a:prstGeom>
        </p:spPr>
        <p:txBody>
          <a:bodyPr anchor="b">
            <a:noAutofit/>
          </a:bodyPr>
          <a:lstStyle>
            <a:lvl1pPr algn="r">
              <a:defRPr sz="7910" b="0" i="0">
                <a:solidFill>
                  <a:schemeClr val="bg1"/>
                </a:solidFill>
                <a:latin typeface="Arial" panose="020B0604020202020204" pitchFamily="34" charset="0"/>
                <a:cs typeface="Arial" panose="020B0604020202020204" pitchFamily="34" charset="0"/>
              </a:defRPr>
            </a:lvl1pPr>
          </a:lstStyle>
          <a:p>
            <a:r>
              <a:rPr lang="en-GB" dirty="0"/>
              <a:t>Title</a:t>
            </a:r>
            <a:endParaRPr lang="en-US" dirty="0"/>
          </a:p>
        </p:txBody>
      </p:sp>
      <p:sp>
        <p:nvSpPr>
          <p:cNvPr id="3" name="Subtitle 2">
            <a:extLst>
              <a:ext uri="{FF2B5EF4-FFF2-40B4-BE49-F238E27FC236}">
                <a16:creationId xmlns:a16="http://schemas.microsoft.com/office/drawing/2014/main" id="{E17E2C58-3AC5-BF42-8942-37465908C26A}"/>
              </a:ext>
            </a:extLst>
          </p:cNvPr>
          <p:cNvSpPr>
            <a:spLocks noGrp="1"/>
          </p:cNvSpPr>
          <p:nvPr>
            <p:ph type="subTitle" idx="1" hasCustomPrompt="1"/>
          </p:nvPr>
        </p:nvSpPr>
        <p:spPr>
          <a:xfrm>
            <a:off x="12267539" y="5383655"/>
            <a:ext cx="6621031" cy="542041"/>
          </a:xfrm>
          <a:prstGeom prst="rect">
            <a:avLst/>
          </a:prstGeom>
        </p:spPr>
        <p:txBody>
          <a:bodyPr>
            <a:noAutofit/>
          </a:bodyPr>
          <a:lstStyle>
            <a:lvl1pPr marL="0" indent="0" algn="r">
              <a:buNone/>
              <a:defRPr sz="3955" b="0" i="0">
                <a:solidFill>
                  <a:schemeClr val="bg1"/>
                </a:solidFill>
                <a:latin typeface="Arial" panose="020B0604020202020204" pitchFamily="34" charset="0"/>
                <a:cs typeface="Arial" panose="020B0604020202020204" pitchFamily="34" charset="0"/>
              </a:defRPr>
            </a:lvl1pPr>
            <a:lvl2pPr marL="753420" indent="0" algn="ctr">
              <a:buNone/>
              <a:defRPr sz="3296"/>
            </a:lvl2pPr>
            <a:lvl3pPr marL="1506840" indent="0" algn="ctr">
              <a:buNone/>
              <a:defRPr sz="2966"/>
            </a:lvl3pPr>
            <a:lvl4pPr marL="2260260" indent="0" algn="ctr">
              <a:buNone/>
              <a:defRPr sz="2637"/>
            </a:lvl4pPr>
            <a:lvl5pPr marL="3013680" indent="0" algn="ctr">
              <a:buNone/>
              <a:defRPr sz="2637"/>
            </a:lvl5pPr>
            <a:lvl6pPr marL="3767099" indent="0" algn="ctr">
              <a:buNone/>
              <a:defRPr sz="2637"/>
            </a:lvl6pPr>
            <a:lvl7pPr marL="4520519" indent="0" algn="ctr">
              <a:buNone/>
              <a:defRPr sz="2637"/>
            </a:lvl7pPr>
            <a:lvl8pPr marL="5273939" indent="0" algn="ctr">
              <a:buNone/>
              <a:defRPr sz="2637"/>
            </a:lvl8pPr>
            <a:lvl9pPr marL="6027359" indent="0" algn="ctr">
              <a:buNone/>
              <a:defRPr sz="2637"/>
            </a:lvl9pPr>
          </a:lstStyle>
          <a:p>
            <a:r>
              <a:rPr lang="en-GB" err="1"/>
              <a:t>Subheader</a:t>
            </a:r>
            <a:r>
              <a:rPr lang="en-GB"/>
              <a:t> text</a:t>
            </a:r>
            <a:endParaRPr lang="en-US"/>
          </a:p>
        </p:txBody>
      </p:sp>
      <p:cxnSp>
        <p:nvCxnSpPr>
          <p:cNvPr id="6" name="Straight Connector 5">
            <a:extLst>
              <a:ext uri="{FF2B5EF4-FFF2-40B4-BE49-F238E27FC236}">
                <a16:creationId xmlns:a16="http://schemas.microsoft.com/office/drawing/2014/main" id="{93FC4BBD-7FEC-A541-94CA-E8520FC27EC9}"/>
              </a:ext>
            </a:extLst>
          </p:cNvPr>
          <p:cNvCxnSpPr/>
          <p:nvPr/>
        </p:nvCxnSpPr>
        <p:spPr>
          <a:xfrm flipH="1">
            <a:off x="12267539" y="5204303"/>
            <a:ext cx="66210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clipart&#10;&#10;Description automatically generated">
            <a:extLst>
              <a:ext uri="{FF2B5EF4-FFF2-40B4-BE49-F238E27FC236}">
                <a16:creationId xmlns:a16="http://schemas.microsoft.com/office/drawing/2014/main" id="{09E22584-98CD-4E75-A94E-AD59881AC9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197" y="10039539"/>
            <a:ext cx="4077355" cy="844845"/>
          </a:xfrm>
          <a:prstGeom prst="rect">
            <a:avLst/>
          </a:prstGeom>
        </p:spPr>
      </p:pic>
    </p:spTree>
    <p:extLst>
      <p:ext uri="{BB962C8B-B14F-4D97-AF65-F5344CB8AC3E}">
        <p14:creationId xmlns:p14="http://schemas.microsoft.com/office/powerpoint/2010/main" val="232353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 Opt 6 (Title/Bullets/Column)">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BA61C874-0CA9-2447-83D1-6E1AD5C5C7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0091400" cy="11309350"/>
          </a:xfrm>
          <a:prstGeom prst="rect">
            <a:avLst/>
          </a:prstGeom>
        </p:spPr>
      </p:pic>
      <p:sp>
        <p:nvSpPr>
          <p:cNvPr id="10" name="Title 1">
            <a:extLst>
              <a:ext uri="{FF2B5EF4-FFF2-40B4-BE49-F238E27FC236}">
                <a16:creationId xmlns:a16="http://schemas.microsoft.com/office/drawing/2014/main" id="{57A7EBC4-71B8-1946-AAEA-93580964F490}"/>
              </a:ext>
            </a:extLst>
          </p:cNvPr>
          <p:cNvSpPr>
            <a:spLocks noGrp="1"/>
          </p:cNvSpPr>
          <p:nvPr>
            <p:ph type="title"/>
          </p:nvPr>
        </p:nvSpPr>
        <p:spPr>
          <a:xfrm>
            <a:off x="709536" y="732356"/>
            <a:ext cx="13287470" cy="1015264"/>
          </a:xfrm>
          <a:prstGeom prst="rect">
            <a:avLst/>
          </a:prstGeom>
        </p:spPr>
        <p:txBody>
          <a:bodyPr anchor="b"/>
          <a:lstStyle>
            <a:lvl1pPr>
              <a:defRPr sz="5273" b="1" i="0">
                <a:solidFill>
                  <a:schemeClr val="tx1">
                    <a:lumMod val="65000"/>
                    <a:lumOff val="35000"/>
                  </a:schemeClr>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14" name="Text Placeholder 5">
            <a:extLst>
              <a:ext uri="{FF2B5EF4-FFF2-40B4-BE49-F238E27FC236}">
                <a16:creationId xmlns:a16="http://schemas.microsoft.com/office/drawing/2014/main" id="{C08067CA-EFF4-2D4A-B47F-2EFABB2DF40B}"/>
              </a:ext>
            </a:extLst>
          </p:cNvPr>
          <p:cNvSpPr>
            <a:spLocks noGrp="1"/>
          </p:cNvSpPr>
          <p:nvPr>
            <p:ph type="body" sz="quarter" idx="10" hasCustomPrompt="1"/>
          </p:nvPr>
        </p:nvSpPr>
        <p:spPr>
          <a:xfrm>
            <a:off x="14267032" y="1988993"/>
            <a:ext cx="5114832" cy="7475568"/>
          </a:xfrm>
        </p:spPr>
        <p:txBody>
          <a:bodyPr/>
          <a:lstStyle>
            <a:lvl1pPr marL="0" indent="0">
              <a:buNone/>
              <a:defRPr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Body text</a:t>
            </a:r>
          </a:p>
        </p:txBody>
      </p:sp>
      <p:sp>
        <p:nvSpPr>
          <p:cNvPr id="8" name="Text Placeholder 5">
            <a:extLst>
              <a:ext uri="{FF2B5EF4-FFF2-40B4-BE49-F238E27FC236}">
                <a16:creationId xmlns:a16="http://schemas.microsoft.com/office/drawing/2014/main" id="{1CD19B62-2ED5-624D-B3D4-DC93E8CCBAB7}"/>
              </a:ext>
            </a:extLst>
          </p:cNvPr>
          <p:cNvSpPr>
            <a:spLocks noGrp="1"/>
          </p:cNvSpPr>
          <p:nvPr>
            <p:ph type="body" sz="quarter" idx="11"/>
          </p:nvPr>
        </p:nvSpPr>
        <p:spPr>
          <a:xfrm>
            <a:off x="709534" y="1988992"/>
            <a:ext cx="13287470" cy="7475568"/>
          </a:xfrm>
        </p:spPr>
        <p:txBody>
          <a:bodyPr/>
          <a:lstStyle>
            <a:lvl1pPr marL="565065" indent="-565065">
              <a:buClr>
                <a:srgbClr val="E10474"/>
              </a:buClr>
              <a:buFont typeface="Wingdings" pitchFamily="2" charset="2"/>
              <a:buChar char="§"/>
              <a:defRPr b="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474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 Opt 7 (Title/Image)">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DFC88F1-8F89-BF41-B330-8C1B14E10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0091400" cy="11309350"/>
          </a:xfrm>
          <a:prstGeom prst="rect">
            <a:avLst/>
          </a:prstGeom>
        </p:spPr>
      </p:pic>
      <p:sp>
        <p:nvSpPr>
          <p:cNvPr id="2" name="Title 1">
            <a:extLst>
              <a:ext uri="{FF2B5EF4-FFF2-40B4-BE49-F238E27FC236}">
                <a16:creationId xmlns:a16="http://schemas.microsoft.com/office/drawing/2014/main" id="{6911CE0F-E01C-405B-BBCA-4AA0D7A6FA57}"/>
              </a:ext>
            </a:extLst>
          </p:cNvPr>
          <p:cNvSpPr>
            <a:spLocks noGrp="1"/>
          </p:cNvSpPr>
          <p:nvPr>
            <p:ph type="title" hasCustomPrompt="1"/>
          </p:nvPr>
        </p:nvSpPr>
        <p:spPr>
          <a:xfrm>
            <a:off x="732500" y="906038"/>
            <a:ext cx="18231431" cy="1015264"/>
          </a:xfrm>
          <a:prstGeom prst="rect">
            <a:avLst/>
          </a:prstGeom>
        </p:spPr>
        <p:txBody>
          <a:bodyPr anchor="b"/>
          <a:lstStyle>
            <a:lvl1pPr>
              <a:defRPr sz="5273" b="1" i="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6" name="Picture Placeholder 5">
            <a:extLst>
              <a:ext uri="{FF2B5EF4-FFF2-40B4-BE49-F238E27FC236}">
                <a16:creationId xmlns:a16="http://schemas.microsoft.com/office/drawing/2014/main" id="{7D03813E-2FE5-414F-940E-554692D33BBD}"/>
              </a:ext>
            </a:extLst>
          </p:cNvPr>
          <p:cNvSpPr>
            <a:spLocks noGrp="1"/>
          </p:cNvSpPr>
          <p:nvPr>
            <p:ph type="pic" sz="quarter" idx="10" hasCustomPrompt="1"/>
          </p:nvPr>
        </p:nvSpPr>
        <p:spPr>
          <a:xfrm>
            <a:off x="732499" y="2157154"/>
            <a:ext cx="9179749" cy="7548033"/>
          </a:xfrm>
        </p:spPr>
        <p:txBody>
          <a:bodyPr/>
          <a:lstStyle>
            <a:lvl1pPr marL="0" indent="0">
              <a:buNone/>
              <a:defRPr b="0" i="0">
                <a:solidFill>
                  <a:schemeClr val="tx1">
                    <a:lumMod val="65000"/>
                    <a:lumOff val="35000"/>
                  </a:schemeClr>
                </a:solidFill>
                <a:latin typeface="Arial" panose="020B0604020202020204" pitchFamily="34" charset="0"/>
                <a:cs typeface="Arial" panose="020B0604020202020204" pitchFamily="34" charset="0"/>
              </a:defRPr>
            </a:lvl1pPr>
          </a:lstStyle>
          <a:p>
            <a:r>
              <a:rPr lang="en-US"/>
              <a:t>Insert image</a:t>
            </a:r>
          </a:p>
        </p:txBody>
      </p:sp>
      <p:sp>
        <p:nvSpPr>
          <p:cNvPr id="7" name="Picture Placeholder 5">
            <a:extLst>
              <a:ext uri="{FF2B5EF4-FFF2-40B4-BE49-F238E27FC236}">
                <a16:creationId xmlns:a16="http://schemas.microsoft.com/office/drawing/2014/main" id="{9636E813-014E-734F-8183-29869F4CCC96}"/>
              </a:ext>
            </a:extLst>
          </p:cNvPr>
          <p:cNvSpPr>
            <a:spLocks noGrp="1"/>
          </p:cNvSpPr>
          <p:nvPr>
            <p:ph type="pic" sz="quarter" idx="11" hasCustomPrompt="1"/>
          </p:nvPr>
        </p:nvSpPr>
        <p:spPr>
          <a:xfrm>
            <a:off x="10179156" y="2157153"/>
            <a:ext cx="8784775" cy="7548031"/>
          </a:xfrm>
        </p:spPr>
        <p:txBody>
          <a:bodyPr/>
          <a:lstStyle>
            <a:lvl1pPr marL="0" indent="0">
              <a:buNone/>
              <a:defRPr b="0" i="0">
                <a:solidFill>
                  <a:schemeClr val="tx1">
                    <a:lumMod val="65000"/>
                    <a:lumOff val="35000"/>
                  </a:schemeClr>
                </a:solidFill>
                <a:latin typeface="Arial" panose="020B0604020202020204" pitchFamily="34" charset="0"/>
                <a:cs typeface="Arial" panose="020B0604020202020204" pitchFamily="34" charset="0"/>
              </a:defRPr>
            </a:lvl1pPr>
          </a:lstStyle>
          <a:p>
            <a:r>
              <a:rPr lang="en-US"/>
              <a:t>Insert Image</a:t>
            </a:r>
          </a:p>
        </p:txBody>
      </p:sp>
    </p:spTree>
    <p:extLst>
      <p:ext uri="{BB962C8B-B14F-4D97-AF65-F5344CB8AC3E}">
        <p14:creationId xmlns:p14="http://schemas.microsoft.com/office/powerpoint/2010/main" val="200727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 Opt 7 (Title/bullets)">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DFC88F1-8F89-BF41-B330-8C1B14E10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0091400" cy="11309350"/>
          </a:xfrm>
          <a:prstGeom prst="rect">
            <a:avLst/>
          </a:prstGeom>
        </p:spPr>
      </p:pic>
      <p:sp>
        <p:nvSpPr>
          <p:cNvPr id="2" name="Title 1">
            <a:extLst>
              <a:ext uri="{FF2B5EF4-FFF2-40B4-BE49-F238E27FC236}">
                <a16:creationId xmlns:a16="http://schemas.microsoft.com/office/drawing/2014/main" id="{6911CE0F-E01C-405B-BBCA-4AA0D7A6FA57}"/>
              </a:ext>
            </a:extLst>
          </p:cNvPr>
          <p:cNvSpPr>
            <a:spLocks noGrp="1"/>
          </p:cNvSpPr>
          <p:nvPr>
            <p:ph type="title" hasCustomPrompt="1"/>
          </p:nvPr>
        </p:nvSpPr>
        <p:spPr>
          <a:xfrm>
            <a:off x="732500" y="906038"/>
            <a:ext cx="18231431" cy="1015264"/>
          </a:xfrm>
          <a:prstGeom prst="rect">
            <a:avLst/>
          </a:prstGeom>
        </p:spPr>
        <p:txBody>
          <a:bodyPr anchor="b"/>
          <a:lstStyle>
            <a:lvl1pPr>
              <a:defRPr sz="5273" b="1" i="0">
                <a:solidFill>
                  <a:schemeClr val="tx1">
                    <a:lumMod val="65000"/>
                    <a:lumOff val="35000"/>
                  </a:schemeClr>
                </a:solidFill>
                <a:latin typeface="Arial" panose="020B0604020202020204" pitchFamily="34" charset="0"/>
                <a:cs typeface="Arial" panose="020B0604020202020204" pitchFamily="34" charset="0"/>
              </a:defRPr>
            </a:lvl1pPr>
          </a:lstStyle>
          <a:p>
            <a:r>
              <a:rPr lang="en-US"/>
              <a:t>Title</a:t>
            </a:r>
            <a:endParaRPr lang="en-GB"/>
          </a:p>
        </p:txBody>
      </p:sp>
      <p:sp>
        <p:nvSpPr>
          <p:cNvPr id="8" name="Text Placeholder 5">
            <a:extLst>
              <a:ext uri="{FF2B5EF4-FFF2-40B4-BE49-F238E27FC236}">
                <a16:creationId xmlns:a16="http://schemas.microsoft.com/office/drawing/2014/main" id="{1EB6440D-1410-F843-82C8-E2F029F3ED61}"/>
              </a:ext>
            </a:extLst>
          </p:cNvPr>
          <p:cNvSpPr>
            <a:spLocks noGrp="1"/>
          </p:cNvSpPr>
          <p:nvPr>
            <p:ph type="body" sz="quarter" idx="11" hasCustomPrompt="1"/>
          </p:nvPr>
        </p:nvSpPr>
        <p:spPr>
          <a:xfrm>
            <a:off x="732497" y="2276950"/>
            <a:ext cx="9031923" cy="7021848"/>
          </a:xfrm>
        </p:spPr>
        <p:txBody>
          <a:bodyPr/>
          <a:lstStyle>
            <a:lvl1pPr marL="565065" indent="-565065">
              <a:buClr>
                <a:srgbClr val="E10474"/>
              </a:buClr>
              <a:buFont typeface="Wingdings" pitchFamily="2" charset="2"/>
              <a:buChar char="§"/>
              <a:defRPr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err="1"/>
              <a:t>ts</a:t>
            </a:r>
            <a:endParaRPr lang="en-US" dirty="0"/>
          </a:p>
          <a:p>
            <a:pPr lvl="0"/>
            <a:endParaRPr lang="en-US" dirty="0"/>
          </a:p>
          <a:p>
            <a:pPr lvl="0"/>
            <a:endParaRPr lang="en-US" dirty="0"/>
          </a:p>
          <a:p>
            <a:pPr lvl="0"/>
            <a:endParaRPr lang="en-US" dirty="0"/>
          </a:p>
          <a:p>
            <a:pPr lvl="0"/>
            <a:endParaRPr lang="en-US" dirty="0"/>
          </a:p>
        </p:txBody>
      </p:sp>
      <p:sp>
        <p:nvSpPr>
          <p:cNvPr id="9" name="Text Placeholder 5">
            <a:extLst>
              <a:ext uri="{FF2B5EF4-FFF2-40B4-BE49-F238E27FC236}">
                <a16:creationId xmlns:a16="http://schemas.microsoft.com/office/drawing/2014/main" id="{CD502037-6EF3-5944-91AE-E20C3FE00C9F}"/>
              </a:ext>
            </a:extLst>
          </p:cNvPr>
          <p:cNvSpPr>
            <a:spLocks noGrp="1"/>
          </p:cNvSpPr>
          <p:nvPr>
            <p:ph type="body" sz="quarter" idx="12" hasCustomPrompt="1"/>
          </p:nvPr>
        </p:nvSpPr>
        <p:spPr>
          <a:xfrm>
            <a:off x="10045699" y="2276950"/>
            <a:ext cx="8918230" cy="7021848"/>
          </a:xfrm>
        </p:spPr>
        <p:txBody>
          <a:bodyPr/>
          <a:lstStyle>
            <a:lvl1pPr marL="565065" indent="-565065">
              <a:buClr>
                <a:srgbClr val="E10474"/>
              </a:buClr>
              <a:buFont typeface="Wingdings" pitchFamily="2" charset="2"/>
              <a:buChar char="§"/>
              <a:defRPr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Bullets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221715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 Opt 8 (Title/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EBE78-851B-2B41-9B4F-F9E02269E04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20091400" cy="11309350"/>
          </a:xfrm>
          <a:prstGeom prst="rect">
            <a:avLst/>
          </a:prstGeom>
        </p:spPr>
      </p:pic>
      <p:sp>
        <p:nvSpPr>
          <p:cNvPr id="9" name="Text Placeholder 5">
            <a:extLst>
              <a:ext uri="{FF2B5EF4-FFF2-40B4-BE49-F238E27FC236}">
                <a16:creationId xmlns:a16="http://schemas.microsoft.com/office/drawing/2014/main" id="{3B45D0DA-47F7-1F4B-9745-16B04FFE712A}"/>
              </a:ext>
            </a:extLst>
          </p:cNvPr>
          <p:cNvSpPr>
            <a:spLocks noGrp="1"/>
          </p:cNvSpPr>
          <p:nvPr>
            <p:ph type="body" sz="quarter" idx="11" hasCustomPrompt="1"/>
          </p:nvPr>
        </p:nvSpPr>
        <p:spPr>
          <a:xfrm>
            <a:off x="732496" y="2233199"/>
            <a:ext cx="15586744" cy="3421477"/>
          </a:xfrm>
        </p:spPr>
        <p:txBody>
          <a:bodyPr/>
          <a:lstStyle>
            <a:lvl1pPr marL="565065" indent="-565065">
              <a:buClr>
                <a:srgbClr val="E10474"/>
              </a:buClr>
              <a:buFont typeface="Wingdings" pitchFamily="2" charset="2"/>
              <a:buChar char="§"/>
              <a:defRPr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Bullets</a:t>
            </a:r>
          </a:p>
          <a:p>
            <a:pPr lvl="0"/>
            <a:endParaRPr lang="en-US"/>
          </a:p>
          <a:p>
            <a:pPr lvl="0"/>
            <a:endParaRPr lang="en-US"/>
          </a:p>
          <a:p>
            <a:pPr lvl="0"/>
            <a:endParaRPr lang="en-US"/>
          </a:p>
          <a:p>
            <a:pPr lvl="0"/>
            <a:endParaRPr lang="en-US"/>
          </a:p>
        </p:txBody>
      </p:sp>
      <p:sp>
        <p:nvSpPr>
          <p:cNvPr id="10" name="Text Placeholder 5">
            <a:extLst>
              <a:ext uri="{FF2B5EF4-FFF2-40B4-BE49-F238E27FC236}">
                <a16:creationId xmlns:a16="http://schemas.microsoft.com/office/drawing/2014/main" id="{DCB6AB16-056F-1C4D-AC20-994847721EC4}"/>
              </a:ext>
            </a:extLst>
          </p:cNvPr>
          <p:cNvSpPr>
            <a:spLocks noGrp="1"/>
          </p:cNvSpPr>
          <p:nvPr>
            <p:ph type="body" sz="quarter" idx="12" hasCustomPrompt="1"/>
          </p:nvPr>
        </p:nvSpPr>
        <p:spPr>
          <a:xfrm>
            <a:off x="732496" y="5877322"/>
            <a:ext cx="15586744" cy="3421477"/>
          </a:xfrm>
        </p:spPr>
        <p:txBody>
          <a:bodyPr/>
          <a:lstStyle>
            <a:lvl1pPr marL="565065" indent="-565065">
              <a:buClr>
                <a:srgbClr val="E10474"/>
              </a:buClr>
              <a:buFont typeface="Wingdings" pitchFamily="2" charset="2"/>
              <a:buChar char="§"/>
              <a:defRPr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Bullets</a:t>
            </a:r>
          </a:p>
          <a:p>
            <a:pPr lvl="0"/>
            <a:endParaRPr lang="en-US"/>
          </a:p>
          <a:p>
            <a:pPr lvl="0"/>
            <a:endParaRPr lang="en-US"/>
          </a:p>
          <a:p>
            <a:pPr lvl="0"/>
            <a:endParaRPr lang="en-US"/>
          </a:p>
          <a:p>
            <a:pPr lvl="0"/>
            <a:endParaRPr lang="en-US"/>
          </a:p>
        </p:txBody>
      </p:sp>
      <p:sp>
        <p:nvSpPr>
          <p:cNvPr id="12" name="Title 1">
            <a:extLst>
              <a:ext uri="{FF2B5EF4-FFF2-40B4-BE49-F238E27FC236}">
                <a16:creationId xmlns:a16="http://schemas.microsoft.com/office/drawing/2014/main" id="{0B062AC4-10F9-8440-885B-C3DE09938EFB}"/>
              </a:ext>
            </a:extLst>
          </p:cNvPr>
          <p:cNvSpPr>
            <a:spLocks noGrp="1"/>
          </p:cNvSpPr>
          <p:nvPr>
            <p:ph type="title" hasCustomPrompt="1"/>
          </p:nvPr>
        </p:nvSpPr>
        <p:spPr>
          <a:xfrm>
            <a:off x="732499" y="906038"/>
            <a:ext cx="15586741" cy="1015264"/>
          </a:xfrm>
          <a:prstGeom prst="rect">
            <a:avLst/>
          </a:prstGeom>
        </p:spPr>
        <p:txBody>
          <a:bodyPr anchor="b"/>
          <a:lstStyle>
            <a:lvl1pPr>
              <a:defRPr sz="5273" b="1" i="0">
                <a:solidFill>
                  <a:schemeClr val="tx1">
                    <a:lumMod val="65000"/>
                    <a:lumOff val="35000"/>
                  </a:schemeClr>
                </a:solidFill>
                <a:latin typeface="Arial" panose="020B0604020202020204" pitchFamily="34" charset="0"/>
                <a:cs typeface="Arial" panose="020B0604020202020204" pitchFamily="34" charset="0"/>
              </a:defRPr>
            </a:lvl1pPr>
          </a:lstStyle>
          <a:p>
            <a:r>
              <a:rPr lang="en-US"/>
              <a:t>Title</a:t>
            </a:r>
            <a:endParaRPr lang="en-GB"/>
          </a:p>
        </p:txBody>
      </p:sp>
      <p:sp>
        <p:nvSpPr>
          <p:cNvPr id="2" name="TextBox 1">
            <a:extLst>
              <a:ext uri="{FF2B5EF4-FFF2-40B4-BE49-F238E27FC236}">
                <a16:creationId xmlns:a16="http://schemas.microsoft.com/office/drawing/2014/main" id="{B581A732-16FE-4291-B737-EECF59CDB234}"/>
              </a:ext>
            </a:extLst>
          </p:cNvPr>
          <p:cNvSpPr txBox="1"/>
          <p:nvPr/>
        </p:nvSpPr>
        <p:spPr>
          <a:xfrm rot="5400000">
            <a:off x="14244706" y="5430086"/>
            <a:ext cx="8524425" cy="1506855"/>
          </a:xfrm>
          <a:prstGeom prst="rect">
            <a:avLst/>
          </a:prstGeom>
        </p:spPr>
        <p:txBody>
          <a:bodyPr vert="horz" wrap="none" lIns="150686" tIns="75343" rIns="150686" bIns="75343" rtlCol="0" anchor="b">
            <a:normAutofit/>
          </a:bodyPr>
          <a:lstStyle/>
          <a:p>
            <a:pPr algn="l"/>
            <a:endParaRPr lang="en-GB" sz="6592" dirty="0">
              <a:solidFill>
                <a:schemeClr val="bg1"/>
              </a:solidFill>
            </a:endParaRPr>
          </a:p>
        </p:txBody>
      </p:sp>
      <p:sp>
        <p:nvSpPr>
          <p:cNvPr id="11" name="Text Placeholder 5">
            <a:extLst>
              <a:ext uri="{FF2B5EF4-FFF2-40B4-BE49-F238E27FC236}">
                <a16:creationId xmlns:a16="http://schemas.microsoft.com/office/drawing/2014/main" id="{7505BCFA-B63F-47C4-882D-C3EBD08449BC}"/>
              </a:ext>
            </a:extLst>
          </p:cNvPr>
          <p:cNvSpPr>
            <a:spLocks noGrp="1"/>
          </p:cNvSpPr>
          <p:nvPr>
            <p:ph type="body" sz="quarter" idx="13" hasCustomPrompt="1"/>
          </p:nvPr>
        </p:nvSpPr>
        <p:spPr>
          <a:xfrm rot="5400000">
            <a:off x="14435820" y="5499248"/>
            <a:ext cx="8333362" cy="1177469"/>
          </a:xfrm>
        </p:spPr>
        <p:txBody>
          <a:bodyPr>
            <a:noAutofit/>
          </a:bodyPr>
          <a:lstStyle>
            <a:lvl1pPr marL="0" indent="0">
              <a:buNone/>
              <a:defRPr sz="6592" b="1">
                <a:solidFill>
                  <a:schemeClr val="bg1"/>
                </a:solidFill>
              </a:defRPr>
            </a:lvl1pPr>
            <a:lvl2pPr marL="753420" indent="0">
              <a:buNone/>
              <a:defRPr/>
            </a:lvl2pPr>
            <a:lvl3pPr marL="1506840" indent="0">
              <a:buNone/>
              <a:defRPr/>
            </a:lvl3pPr>
            <a:lvl4pPr marL="2260260" indent="0">
              <a:buNone/>
              <a:defRPr/>
            </a:lvl4pPr>
            <a:lvl5pPr marL="3013680" indent="0">
              <a:buNone/>
              <a:defRPr/>
            </a:lvl5pPr>
          </a:lstStyle>
          <a:p>
            <a:pPr lvl="0"/>
            <a:r>
              <a:rPr lang="en-US" dirty="0"/>
              <a:t>Section title</a:t>
            </a:r>
          </a:p>
        </p:txBody>
      </p:sp>
    </p:spTree>
    <p:extLst>
      <p:ext uri="{BB962C8B-B14F-4D97-AF65-F5344CB8AC3E}">
        <p14:creationId xmlns:p14="http://schemas.microsoft.com/office/powerpoint/2010/main" val="362183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 Opt 9 (Title/Video)">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D6393174-FE06-1B45-AF03-833AD2BC88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0091400" cy="11309350"/>
          </a:xfrm>
          <a:prstGeom prst="rect">
            <a:avLst/>
          </a:prstGeom>
        </p:spPr>
      </p:pic>
      <p:sp>
        <p:nvSpPr>
          <p:cNvPr id="5" name="Content Placeholder 4">
            <a:extLst>
              <a:ext uri="{FF2B5EF4-FFF2-40B4-BE49-F238E27FC236}">
                <a16:creationId xmlns:a16="http://schemas.microsoft.com/office/drawing/2014/main" id="{99C40751-412C-6A4F-902C-8815F29A2294}"/>
              </a:ext>
            </a:extLst>
          </p:cNvPr>
          <p:cNvSpPr>
            <a:spLocks noGrp="1"/>
          </p:cNvSpPr>
          <p:nvPr>
            <p:ph sz="quarter" idx="10" hasCustomPrompt="1"/>
          </p:nvPr>
        </p:nvSpPr>
        <p:spPr>
          <a:xfrm>
            <a:off x="732497" y="2136211"/>
            <a:ext cx="9313199" cy="6989564"/>
          </a:xfrm>
        </p:spPr>
        <p:txBody>
          <a:bodyPr/>
          <a:lstStyle>
            <a:lvl1pPr marL="0" indent="0">
              <a:buNone/>
              <a:defRPr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Insert video content </a:t>
            </a:r>
          </a:p>
        </p:txBody>
      </p:sp>
      <p:sp>
        <p:nvSpPr>
          <p:cNvPr id="20" name="Title 1">
            <a:extLst>
              <a:ext uri="{FF2B5EF4-FFF2-40B4-BE49-F238E27FC236}">
                <a16:creationId xmlns:a16="http://schemas.microsoft.com/office/drawing/2014/main" id="{08107727-E0A1-C242-AA79-C4EC68FAEBB1}"/>
              </a:ext>
            </a:extLst>
          </p:cNvPr>
          <p:cNvSpPr>
            <a:spLocks noGrp="1"/>
          </p:cNvSpPr>
          <p:nvPr>
            <p:ph type="title" hasCustomPrompt="1"/>
          </p:nvPr>
        </p:nvSpPr>
        <p:spPr>
          <a:xfrm>
            <a:off x="732500" y="906038"/>
            <a:ext cx="9313199" cy="1015264"/>
          </a:xfrm>
          <a:prstGeom prst="rect">
            <a:avLst/>
          </a:prstGeom>
        </p:spPr>
        <p:txBody>
          <a:bodyPr anchor="b"/>
          <a:lstStyle>
            <a:lvl1pPr>
              <a:defRPr sz="5273" b="1" i="0">
                <a:solidFill>
                  <a:schemeClr val="tx1">
                    <a:lumMod val="65000"/>
                    <a:lumOff val="35000"/>
                  </a:schemeClr>
                </a:solidFill>
                <a:latin typeface="Arial" panose="020B0604020202020204" pitchFamily="34" charset="0"/>
                <a:cs typeface="Arial" panose="020B0604020202020204" pitchFamily="34" charset="0"/>
              </a:defRPr>
            </a:lvl1pPr>
          </a:lstStyle>
          <a:p>
            <a:r>
              <a:rPr lang="en-US"/>
              <a:t>Title</a:t>
            </a:r>
            <a:endParaRPr lang="en-GB"/>
          </a:p>
        </p:txBody>
      </p:sp>
      <p:sp>
        <p:nvSpPr>
          <p:cNvPr id="22" name="Text Placeholder 5">
            <a:extLst>
              <a:ext uri="{FF2B5EF4-FFF2-40B4-BE49-F238E27FC236}">
                <a16:creationId xmlns:a16="http://schemas.microsoft.com/office/drawing/2014/main" id="{630335DC-8B39-6C4E-A6D1-92BFAB61E061}"/>
              </a:ext>
            </a:extLst>
          </p:cNvPr>
          <p:cNvSpPr>
            <a:spLocks noGrp="1"/>
          </p:cNvSpPr>
          <p:nvPr>
            <p:ph type="body" sz="quarter" idx="11" hasCustomPrompt="1"/>
          </p:nvPr>
        </p:nvSpPr>
        <p:spPr>
          <a:xfrm>
            <a:off x="10315740" y="2136212"/>
            <a:ext cx="6244597" cy="6989564"/>
          </a:xfrm>
        </p:spPr>
        <p:txBody>
          <a:bodyPr/>
          <a:lstStyle>
            <a:lvl1pPr marL="0" indent="0">
              <a:buNone/>
              <a:defRPr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Body text</a:t>
            </a:r>
          </a:p>
        </p:txBody>
      </p:sp>
      <p:sp>
        <p:nvSpPr>
          <p:cNvPr id="7" name="Text Placeholder 5">
            <a:extLst>
              <a:ext uri="{FF2B5EF4-FFF2-40B4-BE49-F238E27FC236}">
                <a16:creationId xmlns:a16="http://schemas.microsoft.com/office/drawing/2014/main" id="{F7B6B07B-4AF9-4CC7-9064-51BAFC2257E8}"/>
              </a:ext>
            </a:extLst>
          </p:cNvPr>
          <p:cNvSpPr>
            <a:spLocks noGrp="1"/>
          </p:cNvSpPr>
          <p:nvPr>
            <p:ph type="body" sz="quarter" idx="13" hasCustomPrompt="1"/>
          </p:nvPr>
        </p:nvSpPr>
        <p:spPr>
          <a:xfrm rot="5400000">
            <a:off x="14435820" y="5499248"/>
            <a:ext cx="8333362" cy="1177469"/>
          </a:xfrm>
        </p:spPr>
        <p:txBody>
          <a:bodyPr>
            <a:noAutofit/>
          </a:bodyPr>
          <a:lstStyle>
            <a:lvl1pPr marL="0" indent="0">
              <a:buNone/>
              <a:defRPr sz="6592" b="1">
                <a:solidFill>
                  <a:schemeClr val="bg1"/>
                </a:solidFill>
              </a:defRPr>
            </a:lvl1pPr>
            <a:lvl2pPr marL="753420" indent="0">
              <a:buNone/>
              <a:defRPr/>
            </a:lvl2pPr>
            <a:lvl3pPr marL="1506840" indent="0">
              <a:buNone/>
              <a:defRPr/>
            </a:lvl3pPr>
            <a:lvl4pPr marL="2260260" indent="0">
              <a:buNone/>
              <a:defRPr/>
            </a:lvl4pPr>
            <a:lvl5pPr marL="3013680" indent="0">
              <a:buNone/>
              <a:defRPr/>
            </a:lvl5pPr>
          </a:lstStyle>
          <a:p>
            <a:pPr lvl="0"/>
            <a:r>
              <a:rPr lang="en-US" dirty="0"/>
              <a:t>Section title</a:t>
            </a:r>
          </a:p>
        </p:txBody>
      </p:sp>
    </p:spTree>
    <p:extLst>
      <p:ext uri="{BB962C8B-B14F-4D97-AF65-F5344CB8AC3E}">
        <p14:creationId xmlns:p14="http://schemas.microsoft.com/office/powerpoint/2010/main" val="1464456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 Opt 10 (Title/Bullets)">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77609942-56AE-8A45-8E3D-6417B89357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0"/>
            <a:ext cx="20091400" cy="11309350"/>
          </a:xfrm>
          <a:prstGeom prst="rect">
            <a:avLst/>
          </a:prstGeom>
        </p:spPr>
      </p:pic>
      <p:sp>
        <p:nvSpPr>
          <p:cNvPr id="10" name="Title 1">
            <a:extLst>
              <a:ext uri="{FF2B5EF4-FFF2-40B4-BE49-F238E27FC236}">
                <a16:creationId xmlns:a16="http://schemas.microsoft.com/office/drawing/2014/main" id="{57A7EBC4-71B8-1946-AAEA-93580964F490}"/>
              </a:ext>
            </a:extLst>
          </p:cNvPr>
          <p:cNvSpPr>
            <a:spLocks noGrp="1"/>
          </p:cNvSpPr>
          <p:nvPr>
            <p:ph type="title" hasCustomPrompt="1"/>
          </p:nvPr>
        </p:nvSpPr>
        <p:spPr>
          <a:xfrm>
            <a:off x="732500" y="906038"/>
            <a:ext cx="9313199" cy="1015264"/>
          </a:xfrm>
          <a:prstGeom prst="rect">
            <a:avLst/>
          </a:prstGeom>
        </p:spPr>
        <p:txBody>
          <a:bodyPr anchor="b"/>
          <a:lstStyle>
            <a:lvl1pPr>
              <a:defRPr sz="5273" b="1" i="0">
                <a:solidFill>
                  <a:schemeClr val="tx1">
                    <a:lumMod val="65000"/>
                    <a:lumOff val="35000"/>
                  </a:schemeClr>
                </a:solidFill>
                <a:latin typeface="Arial" panose="020B0604020202020204" pitchFamily="34" charset="0"/>
                <a:cs typeface="Arial" panose="020B0604020202020204" pitchFamily="34" charset="0"/>
              </a:defRPr>
            </a:lvl1pPr>
          </a:lstStyle>
          <a:p>
            <a:r>
              <a:rPr lang="en-US"/>
              <a:t>Title</a:t>
            </a:r>
            <a:endParaRPr lang="en-GB"/>
          </a:p>
        </p:txBody>
      </p:sp>
      <p:sp>
        <p:nvSpPr>
          <p:cNvPr id="11" name="Text Placeholder 5">
            <a:extLst>
              <a:ext uri="{FF2B5EF4-FFF2-40B4-BE49-F238E27FC236}">
                <a16:creationId xmlns:a16="http://schemas.microsoft.com/office/drawing/2014/main" id="{DAEA000F-B8F5-C645-B95E-B8393669E6ED}"/>
              </a:ext>
            </a:extLst>
          </p:cNvPr>
          <p:cNvSpPr>
            <a:spLocks noGrp="1"/>
          </p:cNvSpPr>
          <p:nvPr>
            <p:ph type="body" sz="quarter" idx="11" hasCustomPrompt="1"/>
          </p:nvPr>
        </p:nvSpPr>
        <p:spPr>
          <a:xfrm>
            <a:off x="732497" y="2233197"/>
            <a:ext cx="9313201" cy="7065600"/>
          </a:xfrm>
        </p:spPr>
        <p:txBody>
          <a:bodyPr/>
          <a:lstStyle>
            <a:lvl1pPr marL="565065" indent="-565065">
              <a:buClr>
                <a:srgbClr val="E10474"/>
              </a:buClr>
              <a:buFont typeface="Wingdings" pitchFamily="2" charset="2"/>
              <a:buChar char="§"/>
              <a:defRPr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Bullets</a:t>
            </a:r>
          </a:p>
          <a:p>
            <a:pPr lvl="0"/>
            <a:endParaRPr lang="en-US"/>
          </a:p>
          <a:p>
            <a:pPr lvl="0"/>
            <a:endParaRPr lang="en-US"/>
          </a:p>
          <a:p>
            <a:pPr lvl="0"/>
            <a:endParaRPr lang="en-US"/>
          </a:p>
          <a:p>
            <a:pPr lvl="0"/>
            <a:endParaRPr lang="en-US"/>
          </a:p>
        </p:txBody>
      </p:sp>
      <p:sp>
        <p:nvSpPr>
          <p:cNvPr id="14" name="Text Placeholder 5">
            <a:extLst>
              <a:ext uri="{FF2B5EF4-FFF2-40B4-BE49-F238E27FC236}">
                <a16:creationId xmlns:a16="http://schemas.microsoft.com/office/drawing/2014/main" id="{C08067CA-EFF4-2D4A-B47F-2EFABB2DF40B}"/>
              </a:ext>
            </a:extLst>
          </p:cNvPr>
          <p:cNvSpPr>
            <a:spLocks noGrp="1"/>
          </p:cNvSpPr>
          <p:nvPr>
            <p:ph type="body" sz="quarter" idx="10" hasCustomPrompt="1"/>
          </p:nvPr>
        </p:nvSpPr>
        <p:spPr>
          <a:xfrm>
            <a:off x="10315740" y="2233197"/>
            <a:ext cx="6048706" cy="7065601"/>
          </a:xfrm>
        </p:spPr>
        <p:txBody>
          <a:bodyPr/>
          <a:lstStyle>
            <a:lvl1pPr marL="0" indent="0">
              <a:buNone/>
              <a:defRPr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Body text</a:t>
            </a:r>
          </a:p>
        </p:txBody>
      </p:sp>
      <p:sp>
        <p:nvSpPr>
          <p:cNvPr id="7" name="Text Placeholder 5">
            <a:extLst>
              <a:ext uri="{FF2B5EF4-FFF2-40B4-BE49-F238E27FC236}">
                <a16:creationId xmlns:a16="http://schemas.microsoft.com/office/drawing/2014/main" id="{0B70DEA3-F140-4AD3-BB86-F7FD59116782}"/>
              </a:ext>
            </a:extLst>
          </p:cNvPr>
          <p:cNvSpPr>
            <a:spLocks noGrp="1"/>
          </p:cNvSpPr>
          <p:nvPr>
            <p:ph type="body" sz="quarter" idx="13" hasCustomPrompt="1"/>
          </p:nvPr>
        </p:nvSpPr>
        <p:spPr>
          <a:xfrm rot="5400000">
            <a:off x="14435820" y="5499248"/>
            <a:ext cx="8333362" cy="1177469"/>
          </a:xfrm>
        </p:spPr>
        <p:txBody>
          <a:bodyPr>
            <a:noAutofit/>
          </a:bodyPr>
          <a:lstStyle>
            <a:lvl1pPr marL="0" indent="0">
              <a:buNone/>
              <a:defRPr sz="6592" b="1">
                <a:solidFill>
                  <a:schemeClr val="bg1"/>
                </a:solidFill>
              </a:defRPr>
            </a:lvl1pPr>
            <a:lvl2pPr marL="753420" indent="0">
              <a:buNone/>
              <a:defRPr/>
            </a:lvl2pPr>
            <a:lvl3pPr marL="1506840" indent="0">
              <a:buNone/>
              <a:defRPr/>
            </a:lvl3pPr>
            <a:lvl4pPr marL="2260260" indent="0">
              <a:buNone/>
              <a:defRPr/>
            </a:lvl4pPr>
            <a:lvl5pPr marL="3013680" indent="0">
              <a:buNone/>
              <a:defRPr/>
            </a:lvl5pPr>
          </a:lstStyle>
          <a:p>
            <a:pPr lvl="0"/>
            <a:r>
              <a:rPr lang="en-US" dirty="0"/>
              <a:t>Section title</a:t>
            </a:r>
          </a:p>
        </p:txBody>
      </p:sp>
    </p:spTree>
    <p:extLst>
      <p:ext uri="{BB962C8B-B14F-4D97-AF65-F5344CB8AC3E}">
        <p14:creationId xmlns:p14="http://schemas.microsoft.com/office/powerpoint/2010/main" val="171520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ontent - Opt 10 (Title/Bullets)">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77609942-56AE-8A45-8E3D-6417B89357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0091400" cy="11309350"/>
          </a:xfrm>
          <a:prstGeom prst="rect">
            <a:avLst/>
          </a:prstGeom>
        </p:spPr>
      </p:pic>
      <p:sp>
        <p:nvSpPr>
          <p:cNvPr id="10" name="Title 1">
            <a:extLst>
              <a:ext uri="{FF2B5EF4-FFF2-40B4-BE49-F238E27FC236}">
                <a16:creationId xmlns:a16="http://schemas.microsoft.com/office/drawing/2014/main" id="{57A7EBC4-71B8-1946-AAEA-93580964F490}"/>
              </a:ext>
            </a:extLst>
          </p:cNvPr>
          <p:cNvSpPr>
            <a:spLocks noGrp="1"/>
          </p:cNvSpPr>
          <p:nvPr>
            <p:ph type="title" hasCustomPrompt="1"/>
          </p:nvPr>
        </p:nvSpPr>
        <p:spPr>
          <a:xfrm>
            <a:off x="732500" y="906038"/>
            <a:ext cx="9313199" cy="1015264"/>
          </a:xfrm>
          <a:prstGeom prst="rect">
            <a:avLst/>
          </a:prstGeom>
        </p:spPr>
        <p:txBody>
          <a:bodyPr anchor="b"/>
          <a:lstStyle>
            <a:lvl1pPr>
              <a:defRPr sz="5273" b="1" i="0">
                <a:solidFill>
                  <a:schemeClr val="tx1">
                    <a:lumMod val="65000"/>
                    <a:lumOff val="35000"/>
                  </a:schemeClr>
                </a:solidFill>
                <a:latin typeface="Arial" panose="020B0604020202020204" pitchFamily="34" charset="0"/>
                <a:cs typeface="Arial" panose="020B0604020202020204" pitchFamily="34" charset="0"/>
              </a:defRPr>
            </a:lvl1pPr>
          </a:lstStyle>
          <a:p>
            <a:r>
              <a:rPr lang="en-US"/>
              <a:t>Title</a:t>
            </a:r>
            <a:endParaRPr lang="en-GB"/>
          </a:p>
        </p:txBody>
      </p:sp>
      <p:sp>
        <p:nvSpPr>
          <p:cNvPr id="4" name="Text Placeholder 5">
            <a:extLst>
              <a:ext uri="{FF2B5EF4-FFF2-40B4-BE49-F238E27FC236}">
                <a16:creationId xmlns:a16="http://schemas.microsoft.com/office/drawing/2014/main" id="{D7F44A0B-9823-4AE6-83D7-EE7642B871C2}"/>
              </a:ext>
            </a:extLst>
          </p:cNvPr>
          <p:cNvSpPr>
            <a:spLocks noGrp="1"/>
          </p:cNvSpPr>
          <p:nvPr>
            <p:ph type="body" sz="quarter" idx="13" hasCustomPrompt="1"/>
          </p:nvPr>
        </p:nvSpPr>
        <p:spPr>
          <a:xfrm rot="5400000">
            <a:off x="14435820" y="5499248"/>
            <a:ext cx="8333362" cy="1177469"/>
          </a:xfrm>
        </p:spPr>
        <p:txBody>
          <a:bodyPr>
            <a:noAutofit/>
          </a:bodyPr>
          <a:lstStyle>
            <a:lvl1pPr marL="0" indent="0">
              <a:buNone/>
              <a:defRPr sz="6592" b="1">
                <a:solidFill>
                  <a:schemeClr val="bg1"/>
                </a:solidFill>
              </a:defRPr>
            </a:lvl1pPr>
            <a:lvl2pPr marL="753420" indent="0">
              <a:buNone/>
              <a:defRPr/>
            </a:lvl2pPr>
            <a:lvl3pPr marL="1506840" indent="0">
              <a:buNone/>
              <a:defRPr/>
            </a:lvl3pPr>
            <a:lvl4pPr marL="2260260" indent="0">
              <a:buNone/>
              <a:defRPr/>
            </a:lvl4pPr>
            <a:lvl5pPr marL="3013680" indent="0">
              <a:buNone/>
              <a:defRPr/>
            </a:lvl5pPr>
          </a:lstStyle>
          <a:p>
            <a:pPr lvl="0"/>
            <a:r>
              <a:rPr lang="en-US" dirty="0"/>
              <a:t>Section title</a:t>
            </a:r>
          </a:p>
        </p:txBody>
      </p:sp>
    </p:spTree>
    <p:extLst>
      <p:ext uri="{BB962C8B-B14F-4D97-AF65-F5344CB8AC3E}">
        <p14:creationId xmlns:p14="http://schemas.microsoft.com/office/powerpoint/2010/main" val="3447396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oduct_main_intro_page_content">
    <p:spTree>
      <p:nvGrpSpPr>
        <p:cNvPr id="1" name=""/>
        <p:cNvGrpSpPr/>
        <p:nvPr/>
      </p:nvGrpSpPr>
      <p:grpSpPr>
        <a:xfrm>
          <a:off x="0" y="0"/>
          <a:ext cx="0" cy="0"/>
          <a:chOff x="0" y="0"/>
          <a:chExt cx="0" cy="0"/>
        </a:xfrm>
      </p:grpSpPr>
      <p:pic>
        <p:nvPicPr>
          <p:cNvPr id="8" name="Picture 7"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10" name="Rectangle 9"/>
          <p:cNvSpPr/>
          <p:nvPr userDrawn="1"/>
        </p:nvSpPr>
        <p:spPr>
          <a:xfrm>
            <a:off x="1188716" y="0"/>
            <a:ext cx="8352929" cy="113093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3"/>
          <p:cNvSpPr>
            <a:spLocks noGrp="1"/>
          </p:cNvSpPr>
          <p:nvPr>
            <p:ph type="body" sz="half" idx="2"/>
          </p:nvPr>
        </p:nvSpPr>
        <p:spPr>
          <a:xfrm>
            <a:off x="1836788" y="4574555"/>
            <a:ext cx="7056784" cy="5167904"/>
          </a:xfrm>
        </p:spPr>
        <p:txBody>
          <a:bodyPr>
            <a:normAutofit/>
          </a:bodyPr>
          <a:lstStyle>
            <a:lvl1pPr marL="0" indent="0">
              <a:buNone/>
              <a:defRPr sz="3200">
                <a:solidFill>
                  <a:schemeClr val="bg1"/>
                </a:solidFill>
                <a:latin typeface="+mn-lt"/>
              </a:defRPr>
            </a:lvl1pPr>
            <a:lvl2pPr marL="897040" indent="0">
              <a:buNone/>
              <a:defRPr sz="2400"/>
            </a:lvl2pPr>
            <a:lvl3pPr marL="1794079" indent="0">
              <a:buNone/>
              <a:defRPr sz="2000"/>
            </a:lvl3pPr>
            <a:lvl4pPr marL="2691119" indent="0">
              <a:buNone/>
              <a:defRPr sz="1800"/>
            </a:lvl4pPr>
            <a:lvl5pPr marL="3588159" indent="0">
              <a:buNone/>
              <a:defRPr sz="1800"/>
            </a:lvl5pPr>
            <a:lvl6pPr marL="4485199" indent="0">
              <a:buNone/>
              <a:defRPr sz="1800"/>
            </a:lvl6pPr>
            <a:lvl7pPr marL="5382238" indent="0">
              <a:buNone/>
              <a:defRPr sz="1800"/>
            </a:lvl7pPr>
            <a:lvl8pPr marL="6279276" indent="0">
              <a:buNone/>
              <a:defRPr sz="1800"/>
            </a:lvl8pPr>
            <a:lvl9pPr marL="7176316" indent="0">
              <a:buNone/>
              <a:defRPr sz="1800"/>
            </a:lvl9pPr>
          </a:lstStyle>
          <a:p>
            <a:pPr lvl="0"/>
            <a:r>
              <a:rPr lang="en-US"/>
              <a:t>Click to edit Master text styles</a:t>
            </a:r>
          </a:p>
        </p:txBody>
      </p:sp>
      <p:sp>
        <p:nvSpPr>
          <p:cNvPr id="12" name="Title 1"/>
          <p:cNvSpPr>
            <a:spLocks noGrp="1"/>
          </p:cNvSpPr>
          <p:nvPr>
            <p:ph type="title" hasCustomPrompt="1"/>
          </p:nvPr>
        </p:nvSpPr>
        <p:spPr>
          <a:xfrm>
            <a:off x="1764780" y="1730375"/>
            <a:ext cx="7200800" cy="1943100"/>
          </a:xfrm>
        </p:spPr>
        <p:txBody>
          <a:bodyPr anchor="t" anchorCtr="0">
            <a:normAutofit/>
          </a:bodyPr>
          <a:lstStyle>
            <a:lvl1pPr algn="l">
              <a:defRPr sz="6600" b="1">
                <a:solidFill>
                  <a:schemeClr val="bg1"/>
                </a:solidFill>
              </a:defRPr>
            </a:lvl1pPr>
          </a:lstStyle>
          <a:p>
            <a:r>
              <a:rPr lang="en-US" dirty="0"/>
              <a:t>click to edit Master title style</a:t>
            </a:r>
            <a:endParaRPr lang="en-GB" dirty="0"/>
          </a:p>
        </p:txBody>
      </p:sp>
      <p:sp>
        <p:nvSpPr>
          <p:cNvPr id="13" name="Text Placeholder 3"/>
          <p:cNvSpPr>
            <a:spLocks noGrp="1"/>
          </p:cNvSpPr>
          <p:nvPr>
            <p:ph type="body" sz="half" idx="10"/>
          </p:nvPr>
        </p:nvSpPr>
        <p:spPr>
          <a:xfrm>
            <a:off x="10045699" y="2701925"/>
            <a:ext cx="9288463" cy="7416800"/>
          </a:xfrm>
        </p:spPr>
        <p:txBody>
          <a:bodyPr>
            <a:normAutofit/>
          </a:bodyPr>
          <a:lstStyle>
            <a:lvl1pPr marL="0" indent="0">
              <a:buNone/>
              <a:defRPr sz="3200">
                <a:solidFill>
                  <a:schemeClr val="tx1"/>
                </a:solidFill>
                <a:latin typeface="+mn-lt"/>
              </a:defRPr>
            </a:lvl1pPr>
            <a:lvl2pPr marL="897040" indent="0">
              <a:buNone/>
              <a:defRPr sz="2400"/>
            </a:lvl2pPr>
            <a:lvl3pPr marL="1794079" indent="0">
              <a:buNone/>
              <a:defRPr sz="2000"/>
            </a:lvl3pPr>
            <a:lvl4pPr marL="2691119" indent="0">
              <a:buNone/>
              <a:defRPr sz="1800"/>
            </a:lvl4pPr>
            <a:lvl5pPr marL="3588159" indent="0">
              <a:buNone/>
              <a:defRPr sz="1800"/>
            </a:lvl5pPr>
            <a:lvl6pPr marL="4485199" indent="0">
              <a:buNone/>
              <a:defRPr sz="1800"/>
            </a:lvl6pPr>
            <a:lvl7pPr marL="5382238" indent="0">
              <a:buNone/>
              <a:defRPr sz="1800"/>
            </a:lvl7pPr>
            <a:lvl8pPr marL="6279276" indent="0">
              <a:buNone/>
              <a:defRPr sz="1800"/>
            </a:lvl8pPr>
            <a:lvl9pPr marL="7176316" indent="0">
              <a:buNone/>
              <a:defRPr sz="1800"/>
            </a:lvl9pPr>
          </a:lstStyle>
          <a:p>
            <a:pPr lvl="0"/>
            <a:r>
              <a:rPr lang="en-US"/>
              <a:t>Click to edit Master text styles</a:t>
            </a:r>
          </a:p>
        </p:txBody>
      </p:sp>
    </p:spTree>
    <p:extLst>
      <p:ext uri="{BB962C8B-B14F-4D97-AF65-F5344CB8AC3E}">
        <p14:creationId xmlns:p14="http://schemas.microsoft.com/office/powerpoint/2010/main" val="1385282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agenda_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547" y="758825"/>
            <a:ext cx="16601969" cy="1295400"/>
          </a:xfrm>
        </p:spPr>
        <p:txBody>
          <a:bodyPr>
            <a:normAutofit/>
          </a:bodyPr>
          <a:lstStyle>
            <a:lvl1pPr algn="l">
              <a:defRPr sz="6600" b="1"/>
            </a:lvl1pPr>
          </a:lstStyle>
          <a:p>
            <a:r>
              <a:rPr lang="en-US" dirty="0"/>
              <a:t>agenda</a:t>
            </a:r>
            <a:endParaRPr lang="en-GB" dirty="0"/>
          </a:p>
        </p:txBody>
      </p:sp>
      <p:sp>
        <p:nvSpPr>
          <p:cNvPr id="3" name="Content Placeholder 2"/>
          <p:cNvSpPr>
            <a:spLocks noGrp="1"/>
          </p:cNvSpPr>
          <p:nvPr>
            <p:ph idx="1"/>
          </p:nvPr>
        </p:nvSpPr>
        <p:spPr>
          <a:xfrm>
            <a:off x="828675" y="2638850"/>
            <a:ext cx="18505488" cy="7463649"/>
          </a:xfrm>
        </p:spPr>
        <p:txBody>
          <a:bodyPr/>
          <a:lstStyle>
            <a:lvl1pPr>
              <a:buClr>
                <a:schemeClr val="accent1"/>
              </a:buClr>
              <a:buFont typeface="Wingdings" pitchFamily="2" charset="2"/>
              <a:buChar char="§"/>
              <a:defRPr sz="4800" b="1"/>
            </a:lvl1pPr>
            <a:lvl2pPr>
              <a:buClr>
                <a:schemeClr val="accent1"/>
              </a:buClr>
              <a:buFont typeface="Wingdings" pitchFamily="2" charset="2"/>
              <a:buChar char="§"/>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9" name="Slide Number Placeholder 5"/>
          <p:cNvSpPr txBox="1">
            <a:spLocks/>
          </p:cNvSpPr>
          <p:nvPr userDrawn="1"/>
        </p:nvSpPr>
        <p:spPr>
          <a:xfrm>
            <a:off x="828675" y="10550525"/>
            <a:ext cx="4687994" cy="602117"/>
          </a:xfrm>
          <a:prstGeom prst="rect">
            <a:avLst/>
          </a:prstGeom>
        </p:spPr>
        <p:txBody>
          <a:bodyPr vert="horz" lIns="179409" tIns="89704" rIns="179409" bIns="89704" rtlCol="0" anchor="ctr"/>
          <a:lstStyle>
            <a:lvl1pPr algn="l">
              <a:defRPr>
                <a:solidFill>
                  <a:schemeClr val="accent1"/>
                </a:solidFill>
              </a:defRPr>
            </a:lvl1pPr>
          </a:lstStyle>
          <a:p>
            <a:pPr marL="0" marR="0" lvl="0" indent="0" algn="l" defTabSz="1794079" rtl="0" eaLnBrk="1" fontAlgn="auto" latinLnBrk="0" hangingPunct="1">
              <a:lnSpc>
                <a:spcPct val="100000"/>
              </a:lnSpc>
              <a:spcBef>
                <a:spcPts val="0"/>
              </a:spcBef>
              <a:spcAft>
                <a:spcPts val="0"/>
              </a:spcAft>
              <a:buClrTx/>
              <a:buSzTx/>
              <a:buFontTx/>
              <a:buNone/>
              <a:tabLst/>
              <a:defRPr/>
            </a:pPr>
            <a:fld id="{1D15C7EE-D348-494E-8481-B03C5C94ECAC}" type="slidenum">
              <a:rPr kumimoji="0" lang="en-GB" sz="2400" b="0" i="0" u="none" strike="noStrike" kern="1200" cap="none" spc="0" normalizeH="0" baseline="0" noProof="0" smtClean="0">
                <a:ln>
                  <a:noFill/>
                </a:ln>
                <a:solidFill>
                  <a:schemeClr val="accent1"/>
                </a:solidFill>
                <a:effectLst/>
                <a:uLnTx/>
                <a:uFillTx/>
                <a:latin typeface="+mn-lt"/>
                <a:ea typeface="+mn-ea"/>
                <a:cs typeface="+mn-cs"/>
              </a:rPr>
              <a:pPr marL="0" marR="0" lvl="0" indent="0" algn="l" defTabSz="1794079" rtl="0" eaLnBrk="1" fontAlgn="auto" latinLnBrk="0" hangingPunct="1">
                <a:lnSpc>
                  <a:spcPct val="100000"/>
                </a:lnSpc>
                <a:spcBef>
                  <a:spcPts val="0"/>
                </a:spcBef>
                <a:spcAft>
                  <a:spcPts val="0"/>
                </a:spcAft>
                <a:buClrTx/>
                <a:buSzTx/>
                <a:buFontTx/>
                <a:buNone/>
                <a:tabLst/>
                <a:defRPr/>
              </a:pPr>
              <a:t>‹#›</a:t>
            </a:fld>
            <a:endParaRPr kumimoji="0" lang="en-GB" sz="24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191004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Product_Last_slide">
    <p:spTree>
      <p:nvGrpSpPr>
        <p:cNvPr id="1" name=""/>
        <p:cNvGrpSpPr/>
        <p:nvPr/>
      </p:nvGrpSpPr>
      <p:grpSpPr>
        <a:xfrm>
          <a:off x="0" y="0"/>
          <a:ext cx="0" cy="0"/>
          <a:chOff x="0" y="0"/>
          <a:chExt cx="0" cy="0"/>
        </a:xfrm>
      </p:grpSpPr>
      <p:sp>
        <p:nvSpPr>
          <p:cNvPr id="5" name="Rectangle 4"/>
          <p:cNvSpPr/>
          <p:nvPr userDrawn="1"/>
        </p:nvSpPr>
        <p:spPr>
          <a:xfrm>
            <a:off x="0" y="0"/>
            <a:ext cx="20091400" cy="113093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design_discovery_only_white.png"/>
          <p:cNvPicPr>
            <a:picLocks noChangeAspect="1"/>
          </p:cNvPicPr>
          <p:nvPr userDrawn="1"/>
        </p:nvPicPr>
        <p:blipFill>
          <a:blip r:embed="rId2" cstate="screen"/>
          <a:stretch>
            <a:fillRect/>
          </a:stretch>
        </p:blipFill>
        <p:spPr>
          <a:xfrm>
            <a:off x="4897448" y="4119642"/>
            <a:ext cx="10296504" cy="2975193"/>
          </a:xfrm>
          <a:prstGeom prst="rect">
            <a:avLst/>
          </a:prstGeom>
        </p:spPr>
      </p:pic>
      <p:pic>
        <p:nvPicPr>
          <p:cNvPr id="4" name="Picture 3">
            <a:extLst>
              <a:ext uri="{FF2B5EF4-FFF2-40B4-BE49-F238E27FC236}">
                <a16:creationId xmlns:a16="http://schemas.microsoft.com/office/drawing/2014/main" id="{1E07F1E5-E01F-4CFB-B3C9-145A69EC9B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8636" y="10191179"/>
            <a:ext cx="3528392" cy="647744"/>
          </a:xfrm>
          <a:prstGeom prst="rect">
            <a:avLst/>
          </a:prstGeom>
        </p:spPr>
      </p:pic>
    </p:spTree>
    <p:extLst>
      <p:ext uri="{BB962C8B-B14F-4D97-AF65-F5344CB8AC3E}">
        <p14:creationId xmlns:p14="http://schemas.microsoft.com/office/powerpoint/2010/main" val="329318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 Opt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55E349-6345-0948-8B0F-299B2A6DC6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20091400" cy="11309350"/>
          </a:xfrm>
          <a:prstGeom prst="rect">
            <a:avLst/>
          </a:prstGeom>
        </p:spPr>
      </p:pic>
      <p:pic>
        <p:nvPicPr>
          <p:cNvPr id="5" name="Picture 4" descr="A picture containing nature, night sky&#10;&#10;Description automatically generated">
            <a:extLst>
              <a:ext uri="{FF2B5EF4-FFF2-40B4-BE49-F238E27FC236}">
                <a16:creationId xmlns:a16="http://schemas.microsoft.com/office/drawing/2014/main" id="{64C9649B-0972-4011-BCEF-5C329A6A5D2B}"/>
              </a:ext>
            </a:extLst>
          </p:cNvPr>
          <p:cNvPicPr>
            <a:picLocks noChangeAspect="1"/>
          </p:cNvPicPr>
          <p:nvPr/>
        </p:nvPicPr>
        <p:blipFill rotWithShape="1">
          <a:blip r:embed="rId3" cstate="email">
            <a:alphaModFix amt="82000"/>
            <a:extLst>
              <a:ext uri="{28A0092B-C50C-407E-A947-70E740481C1C}">
                <a14:useLocalDpi xmlns:a14="http://schemas.microsoft.com/office/drawing/2010/main"/>
              </a:ext>
            </a:extLst>
          </a:blip>
          <a:srcRect/>
          <a:stretch/>
        </p:blipFill>
        <p:spPr>
          <a:xfrm>
            <a:off x="0" y="0"/>
            <a:ext cx="20091400" cy="11309350"/>
          </a:xfrm>
          <a:prstGeom prst="rect">
            <a:avLst/>
          </a:prstGeom>
        </p:spPr>
      </p:pic>
      <p:sp>
        <p:nvSpPr>
          <p:cNvPr id="8" name="Title 1">
            <a:extLst>
              <a:ext uri="{FF2B5EF4-FFF2-40B4-BE49-F238E27FC236}">
                <a16:creationId xmlns:a16="http://schemas.microsoft.com/office/drawing/2014/main" id="{30922D44-A3A0-2442-9145-89CD2668581B}"/>
              </a:ext>
            </a:extLst>
          </p:cNvPr>
          <p:cNvSpPr>
            <a:spLocks noGrp="1"/>
          </p:cNvSpPr>
          <p:nvPr>
            <p:ph type="ctrTitle" hasCustomPrompt="1"/>
          </p:nvPr>
        </p:nvSpPr>
        <p:spPr>
          <a:xfrm>
            <a:off x="816185" y="847074"/>
            <a:ext cx="6621029" cy="2856788"/>
          </a:xfrm>
          <a:prstGeom prst="rect">
            <a:avLst/>
          </a:prstGeom>
        </p:spPr>
        <p:txBody>
          <a:bodyPr anchor="b">
            <a:noAutofit/>
          </a:bodyPr>
          <a:lstStyle>
            <a:lvl1pPr algn="l">
              <a:defRPr sz="6592" b="1" i="0">
                <a:solidFill>
                  <a:schemeClr val="bg1"/>
                </a:solidFill>
                <a:latin typeface="Arial" panose="020B0604020202020204" pitchFamily="34" charset="0"/>
                <a:cs typeface="Arial" panose="020B0604020202020204" pitchFamily="34" charset="0"/>
              </a:defRPr>
            </a:lvl1pPr>
          </a:lstStyle>
          <a:p>
            <a:r>
              <a:rPr lang="en-GB" dirty="0"/>
              <a:t>Divider Title</a:t>
            </a:r>
            <a:endParaRPr lang="en-US" dirty="0"/>
          </a:p>
        </p:txBody>
      </p:sp>
      <p:sp>
        <p:nvSpPr>
          <p:cNvPr id="9" name="Subtitle 2">
            <a:extLst>
              <a:ext uri="{FF2B5EF4-FFF2-40B4-BE49-F238E27FC236}">
                <a16:creationId xmlns:a16="http://schemas.microsoft.com/office/drawing/2014/main" id="{CBFE7125-69F2-1546-AEDC-4C9A2A13E410}"/>
              </a:ext>
            </a:extLst>
          </p:cNvPr>
          <p:cNvSpPr>
            <a:spLocks noGrp="1"/>
          </p:cNvSpPr>
          <p:nvPr>
            <p:ph type="subTitle" idx="1" hasCustomPrompt="1"/>
          </p:nvPr>
        </p:nvSpPr>
        <p:spPr>
          <a:xfrm>
            <a:off x="816184" y="4062563"/>
            <a:ext cx="6621031" cy="542041"/>
          </a:xfrm>
          <a:prstGeom prst="rect">
            <a:avLst/>
          </a:prstGeom>
        </p:spPr>
        <p:txBody>
          <a:bodyPr>
            <a:normAutofit/>
          </a:bodyPr>
          <a:lstStyle>
            <a:lvl1pPr marL="0" indent="0" algn="l">
              <a:buNone/>
              <a:defRPr sz="3296" b="0" i="0">
                <a:solidFill>
                  <a:schemeClr val="bg1"/>
                </a:solidFill>
                <a:latin typeface="Arial" panose="020B0604020202020204" pitchFamily="34" charset="0"/>
                <a:cs typeface="Arial" panose="020B0604020202020204" pitchFamily="34" charset="0"/>
              </a:defRPr>
            </a:lvl1pPr>
            <a:lvl2pPr marL="753420" indent="0" algn="ctr">
              <a:buNone/>
              <a:defRPr sz="3296"/>
            </a:lvl2pPr>
            <a:lvl3pPr marL="1506840" indent="0" algn="ctr">
              <a:buNone/>
              <a:defRPr sz="2966"/>
            </a:lvl3pPr>
            <a:lvl4pPr marL="2260260" indent="0" algn="ctr">
              <a:buNone/>
              <a:defRPr sz="2637"/>
            </a:lvl4pPr>
            <a:lvl5pPr marL="3013680" indent="0" algn="ctr">
              <a:buNone/>
              <a:defRPr sz="2637"/>
            </a:lvl5pPr>
            <a:lvl6pPr marL="3767099" indent="0" algn="ctr">
              <a:buNone/>
              <a:defRPr sz="2637"/>
            </a:lvl6pPr>
            <a:lvl7pPr marL="4520519" indent="0" algn="ctr">
              <a:buNone/>
              <a:defRPr sz="2637"/>
            </a:lvl7pPr>
            <a:lvl8pPr marL="5273939" indent="0" algn="ctr">
              <a:buNone/>
              <a:defRPr sz="2637"/>
            </a:lvl8pPr>
            <a:lvl9pPr marL="6027359" indent="0" algn="ctr">
              <a:buNone/>
              <a:defRPr sz="2637"/>
            </a:lvl9pPr>
          </a:lstStyle>
          <a:p>
            <a:r>
              <a:rPr lang="en-GB" err="1"/>
              <a:t>Subheader</a:t>
            </a:r>
            <a:r>
              <a:rPr lang="en-GB"/>
              <a:t> text</a:t>
            </a:r>
            <a:endParaRPr lang="en-US"/>
          </a:p>
        </p:txBody>
      </p:sp>
      <p:cxnSp>
        <p:nvCxnSpPr>
          <p:cNvPr id="10" name="Straight Connector 9">
            <a:extLst>
              <a:ext uri="{FF2B5EF4-FFF2-40B4-BE49-F238E27FC236}">
                <a16:creationId xmlns:a16="http://schemas.microsoft.com/office/drawing/2014/main" id="{AF7E9B4F-D1E3-C04B-9328-379EA292957E}"/>
              </a:ext>
            </a:extLst>
          </p:cNvPr>
          <p:cNvCxnSpPr/>
          <p:nvPr/>
        </p:nvCxnSpPr>
        <p:spPr>
          <a:xfrm flipH="1">
            <a:off x="786105" y="3883212"/>
            <a:ext cx="66210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clipart&#10;&#10;Description automatically generated">
            <a:extLst>
              <a:ext uri="{FF2B5EF4-FFF2-40B4-BE49-F238E27FC236}">
                <a16:creationId xmlns:a16="http://schemas.microsoft.com/office/drawing/2014/main" id="{7C2D45B2-71FC-49C1-A6EB-993F98B83F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648747" y="10204039"/>
            <a:ext cx="4077355" cy="844845"/>
          </a:xfrm>
          <a:prstGeom prst="rect">
            <a:avLst/>
          </a:prstGeom>
        </p:spPr>
      </p:pic>
    </p:spTree>
    <p:extLst>
      <p:ext uri="{BB962C8B-B14F-4D97-AF65-F5344CB8AC3E}">
        <p14:creationId xmlns:p14="http://schemas.microsoft.com/office/powerpoint/2010/main" val="682659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547" y="758825"/>
            <a:ext cx="16601969" cy="1295400"/>
          </a:xfrm>
        </p:spPr>
        <p:txBody>
          <a:bodyPr>
            <a:normAutofit/>
          </a:bodyPr>
          <a:lstStyle>
            <a:lvl1pPr algn="l">
              <a:defRPr sz="6600" b="1"/>
            </a:lvl1pPr>
          </a:lstStyle>
          <a:p>
            <a:r>
              <a:rPr lang="en-US" dirty="0"/>
              <a:t>click to edit Master title style</a:t>
            </a:r>
            <a:endParaRPr lang="en-GB" dirty="0"/>
          </a:p>
        </p:txBody>
      </p:sp>
      <p:pic>
        <p:nvPicPr>
          <p:cNvPr id="8" name="Picture 7"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10" name="Content Placeholder 2"/>
          <p:cNvSpPr>
            <a:spLocks noGrp="1"/>
          </p:cNvSpPr>
          <p:nvPr>
            <p:ph idx="1"/>
          </p:nvPr>
        </p:nvSpPr>
        <p:spPr>
          <a:xfrm>
            <a:off x="828675" y="2638849"/>
            <a:ext cx="18505488" cy="7479875"/>
          </a:xfrm>
        </p:spPr>
        <p:txBody>
          <a:bodyPr>
            <a:normAutofit/>
          </a:bodyPr>
          <a:lstStyle>
            <a:lvl1pPr marL="0" indent="0">
              <a:buClr>
                <a:schemeClr val="accent1"/>
              </a:buClr>
              <a:buFontTx/>
              <a:buNone/>
              <a:defRPr sz="4800" b="0"/>
            </a:lvl1pPr>
            <a:lvl2pPr>
              <a:buClr>
                <a:schemeClr val="accent1"/>
              </a:buClr>
              <a:buFont typeface="Wingdings" pitchFamily="2" charset="2"/>
              <a:buNone/>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p:txBody>
      </p:sp>
      <p:sp>
        <p:nvSpPr>
          <p:cNvPr id="11" name="Slide Number Placeholder 5"/>
          <p:cNvSpPr txBox="1">
            <a:spLocks/>
          </p:cNvSpPr>
          <p:nvPr userDrawn="1"/>
        </p:nvSpPr>
        <p:spPr>
          <a:xfrm>
            <a:off x="828675" y="10550525"/>
            <a:ext cx="4687994" cy="602117"/>
          </a:xfrm>
          <a:prstGeom prst="rect">
            <a:avLst/>
          </a:prstGeom>
        </p:spPr>
        <p:txBody>
          <a:bodyPr vert="horz" lIns="179409" tIns="89704" rIns="179409" bIns="89704" rtlCol="0" anchor="ctr"/>
          <a:lstStyle>
            <a:lvl1pPr algn="l">
              <a:defRPr>
                <a:solidFill>
                  <a:schemeClr val="accent1"/>
                </a:solidFill>
              </a:defRPr>
            </a:lvl1pPr>
          </a:lstStyle>
          <a:p>
            <a:pPr marL="0" marR="0" lvl="0" indent="0" algn="l" defTabSz="1794079" rtl="0" eaLnBrk="1" fontAlgn="auto" latinLnBrk="0" hangingPunct="1">
              <a:lnSpc>
                <a:spcPct val="100000"/>
              </a:lnSpc>
              <a:spcBef>
                <a:spcPts val="0"/>
              </a:spcBef>
              <a:spcAft>
                <a:spcPts val="0"/>
              </a:spcAft>
              <a:buClrTx/>
              <a:buSzTx/>
              <a:buFontTx/>
              <a:buNone/>
              <a:tabLst/>
              <a:defRPr/>
            </a:pPr>
            <a:fld id="{1D15C7EE-D348-494E-8481-B03C5C94ECAC}" type="slidenum">
              <a:rPr kumimoji="0" lang="en-GB" sz="2400" b="0" i="0" u="none" strike="noStrike" kern="1200" cap="none" spc="0" normalizeH="0" baseline="0" noProof="0" smtClean="0">
                <a:ln>
                  <a:noFill/>
                </a:ln>
                <a:solidFill>
                  <a:schemeClr val="accent1"/>
                </a:solidFill>
                <a:effectLst/>
                <a:uLnTx/>
                <a:uFillTx/>
                <a:latin typeface="+mn-lt"/>
                <a:ea typeface="+mn-ea"/>
                <a:cs typeface="+mn-cs"/>
              </a:rPr>
              <a:pPr marL="0" marR="0" lvl="0" indent="0" algn="l" defTabSz="1794079" rtl="0" eaLnBrk="1" fontAlgn="auto" latinLnBrk="0" hangingPunct="1">
                <a:lnSpc>
                  <a:spcPct val="100000"/>
                </a:lnSpc>
                <a:spcBef>
                  <a:spcPts val="0"/>
                </a:spcBef>
                <a:spcAft>
                  <a:spcPts val="0"/>
                </a:spcAft>
                <a:buClrTx/>
                <a:buSzTx/>
                <a:buFontTx/>
                <a:buNone/>
                <a:tabLst/>
                <a:defRPr/>
              </a:pPr>
              <a:t>‹#›</a:t>
            </a:fld>
            <a:endParaRPr kumimoji="0" lang="en-GB" sz="24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content_x2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8547" y="758825"/>
            <a:ext cx="16601969" cy="1295400"/>
          </a:xfrm>
        </p:spPr>
        <p:txBody>
          <a:bodyPr>
            <a:normAutofit/>
          </a:bodyPr>
          <a:lstStyle>
            <a:lvl1pPr algn="l">
              <a:defRPr sz="6600" b="1"/>
            </a:lvl1pPr>
          </a:lstStyle>
          <a:p>
            <a:r>
              <a:rPr lang="en-US" dirty="0"/>
              <a:t>click to edit Master title style</a:t>
            </a:r>
            <a:endParaRPr lang="en-GB" dirty="0"/>
          </a:p>
        </p:txBody>
      </p:sp>
      <p:pic>
        <p:nvPicPr>
          <p:cNvPr id="8" name="Picture 7"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10" name="Content Placeholder 2"/>
          <p:cNvSpPr>
            <a:spLocks noGrp="1"/>
          </p:cNvSpPr>
          <p:nvPr>
            <p:ph idx="1"/>
          </p:nvPr>
        </p:nvSpPr>
        <p:spPr>
          <a:xfrm>
            <a:off x="828675" y="2638849"/>
            <a:ext cx="9001002" cy="7479875"/>
          </a:xfrm>
        </p:spPr>
        <p:txBody>
          <a:bodyPr>
            <a:normAutofit/>
          </a:bodyPr>
          <a:lstStyle>
            <a:lvl1pPr marL="0" indent="0">
              <a:buClr>
                <a:schemeClr val="accent1"/>
              </a:buClr>
              <a:buFontTx/>
              <a:buNone/>
              <a:defRPr sz="4800" b="0"/>
            </a:lvl1pPr>
            <a:lvl2pPr>
              <a:buClr>
                <a:schemeClr val="accent1"/>
              </a:buClr>
              <a:buFont typeface="Wingdings" pitchFamily="2" charset="2"/>
              <a:buNone/>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p:txBody>
      </p:sp>
      <p:sp>
        <p:nvSpPr>
          <p:cNvPr id="11" name="Slide Number Placeholder 5"/>
          <p:cNvSpPr txBox="1">
            <a:spLocks/>
          </p:cNvSpPr>
          <p:nvPr userDrawn="1"/>
        </p:nvSpPr>
        <p:spPr>
          <a:xfrm>
            <a:off x="828675" y="10550525"/>
            <a:ext cx="4687994" cy="602117"/>
          </a:xfrm>
          <a:prstGeom prst="rect">
            <a:avLst/>
          </a:prstGeom>
        </p:spPr>
        <p:txBody>
          <a:bodyPr vert="horz" lIns="179409" tIns="89704" rIns="179409" bIns="89704" rtlCol="0" anchor="ctr"/>
          <a:lstStyle>
            <a:lvl1pPr algn="l">
              <a:defRPr>
                <a:solidFill>
                  <a:schemeClr val="accent1"/>
                </a:solidFill>
              </a:defRPr>
            </a:lvl1pPr>
          </a:lstStyle>
          <a:p>
            <a:pPr marL="0" marR="0" lvl="0" indent="0" algn="l" defTabSz="1794079" rtl="0" eaLnBrk="1" fontAlgn="auto" latinLnBrk="0" hangingPunct="1">
              <a:lnSpc>
                <a:spcPct val="100000"/>
              </a:lnSpc>
              <a:spcBef>
                <a:spcPts val="0"/>
              </a:spcBef>
              <a:spcAft>
                <a:spcPts val="0"/>
              </a:spcAft>
              <a:buClrTx/>
              <a:buSzTx/>
              <a:buFontTx/>
              <a:buNone/>
              <a:tabLst/>
              <a:defRPr/>
            </a:pPr>
            <a:fld id="{1D15C7EE-D348-494E-8481-B03C5C94ECAC}" type="slidenum">
              <a:rPr kumimoji="0" lang="en-GB" sz="2400" b="0" i="0" u="none" strike="noStrike" kern="1200" cap="none" spc="0" normalizeH="0" baseline="0" noProof="0" smtClean="0">
                <a:ln>
                  <a:noFill/>
                </a:ln>
                <a:solidFill>
                  <a:schemeClr val="accent1"/>
                </a:solidFill>
                <a:effectLst/>
                <a:uLnTx/>
                <a:uFillTx/>
                <a:latin typeface="+mn-lt"/>
                <a:ea typeface="+mn-ea"/>
                <a:cs typeface="+mn-cs"/>
              </a:rPr>
              <a:pPr marL="0" marR="0" lvl="0" indent="0" algn="l" defTabSz="1794079" rtl="0" eaLnBrk="1" fontAlgn="auto" latinLnBrk="0" hangingPunct="1">
                <a:lnSpc>
                  <a:spcPct val="100000"/>
                </a:lnSpc>
                <a:spcBef>
                  <a:spcPts val="0"/>
                </a:spcBef>
                <a:spcAft>
                  <a:spcPts val="0"/>
                </a:spcAft>
                <a:buClrTx/>
                <a:buSzTx/>
                <a:buFontTx/>
                <a:buNone/>
                <a:tabLst/>
                <a:defRPr/>
              </a:pPr>
              <a:t>‹#›</a:t>
            </a:fld>
            <a:endParaRPr kumimoji="0" lang="en-GB" sz="2400" b="0" i="0" u="none" strike="noStrike" kern="1200" cap="none" spc="0" normalizeH="0" baseline="0" noProof="0" dirty="0">
              <a:ln>
                <a:noFill/>
              </a:ln>
              <a:solidFill>
                <a:schemeClr val="accent1"/>
              </a:solidFill>
              <a:effectLst/>
              <a:uLnTx/>
              <a:uFillTx/>
              <a:latin typeface="+mn-lt"/>
              <a:ea typeface="+mn-ea"/>
              <a:cs typeface="+mn-cs"/>
            </a:endParaRPr>
          </a:p>
        </p:txBody>
      </p:sp>
      <p:sp>
        <p:nvSpPr>
          <p:cNvPr id="6" name="Content Placeholder 2"/>
          <p:cNvSpPr>
            <a:spLocks noGrp="1"/>
          </p:cNvSpPr>
          <p:nvPr>
            <p:ph idx="10"/>
          </p:nvPr>
        </p:nvSpPr>
        <p:spPr>
          <a:xfrm>
            <a:off x="10333161" y="2701925"/>
            <a:ext cx="9001002" cy="7416800"/>
          </a:xfrm>
        </p:spPr>
        <p:txBody>
          <a:bodyPr>
            <a:normAutofit/>
          </a:bodyPr>
          <a:lstStyle>
            <a:lvl1pPr marL="0" indent="0">
              <a:buClr>
                <a:schemeClr val="accent1"/>
              </a:buClr>
              <a:buFontTx/>
              <a:buNone/>
              <a:defRPr sz="4800" b="0"/>
            </a:lvl1pPr>
            <a:lvl2pPr>
              <a:buClr>
                <a:schemeClr val="accent1"/>
              </a:buClr>
              <a:buFont typeface="Wingdings" pitchFamily="2" charset="2"/>
              <a:buNone/>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bullets_x2_columns">
    <p:spTree>
      <p:nvGrpSpPr>
        <p:cNvPr id="1" name=""/>
        <p:cNvGrpSpPr/>
        <p:nvPr/>
      </p:nvGrpSpPr>
      <p:grpSpPr>
        <a:xfrm>
          <a:off x="0" y="0"/>
          <a:ext cx="0" cy="0"/>
          <a:chOff x="0" y="0"/>
          <a:chExt cx="0" cy="0"/>
        </a:xfrm>
      </p:grpSpPr>
      <p:pic>
        <p:nvPicPr>
          <p:cNvPr id="10" name="Picture 9"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11" name="Title 1"/>
          <p:cNvSpPr>
            <a:spLocks noGrp="1"/>
          </p:cNvSpPr>
          <p:nvPr>
            <p:ph type="title" hasCustomPrompt="1"/>
          </p:nvPr>
        </p:nvSpPr>
        <p:spPr>
          <a:xfrm>
            <a:off x="788547" y="758825"/>
            <a:ext cx="16601969" cy="1295400"/>
          </a:xfrm>
        </p:spPr>
        <p:txBody>
          <a:bodyPr>
            <a:normAutofit/>
          </a:bodyPr>
          <a:lstStyle>
            <a:lvl1pPr algn="l">
              <a:defRPr sz="6600" b="1"/>
            </a:lvl1pPr>
          </a:lstStyle>
          <a:p>
            <a:r>
              <a:rPr lang="en-US" dirty="0"/>
              <a:t>click to edit Master title style</a:t>
            </a:r>
            <a:endParaRPr lang="en-GB" dirty="0"/>
          </a:p>
        </p:txBody>
      </p:sp>
      <p:sp>
        <p:nvSpPr>
          <p:cNvPr id="12" name="Content Placeholder 2"/>
          <p:cNvSpPr>
            <a:spLocks noGrp="1"/>
          </p:cNvSpPr>
          <p:nvPr>
            <p:ph idx="1"/>
          </p:nvPr>
        </p:nvSpPr>
        <p:spPr>
          <a:xfrm>
            <a:off x="828675" y="2638850"/>
            <a:ext cx="9001002" cy="7463649"/>
          </a:xfrm>
        </p:spPr>
        <p:txBody>
          <a:bodyPr/>
          <a:lstStyle>
            <a:lvl1pPr>
              <a:buClr>
                <a:schemeClr val="accent1"/>
              </a:buClr>
              <a:buFont typeface="Wingdings" pitchFamily="2" charset="2"/>
              <a:buChar char="§"/>
              <a:defRPr sz="4800" b="1"/>
            </a:lvl1pPr>
            <a:lvl2pPr>
              <a:buClr>
                <a:schemeClr val="accent1"/>
              </a:buClr>
              <a:buFont typeface="Wingdings" pitchFamily="2" charset="2"/>
              <a:buChar char="§"/>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13"/>
          </p:nvPr>
        </p:nvSpPr>
        <p:spPr>
          <a:xfrm>
            <a:off x="10261724" y="2655076"/>
            <a:ext cx="9072440" cy="7463649"/>
          </a:xfrm>
        </p:spPr>
        <p:txBody>
          <a:bodyPr/>
          <a:lstStyle>
            <a:lvl1pPr>
              <a:buClr>
                <a:schemeClr val="accent1"/>
              </a:buClr>
              <a:buFont typeface="Wingdings" pitchFamily="2" charset="2"/>
              <a:buChar char="§"/>
              <a:defRPr sz="4800" b="1"/>
            </a:lvl1pPr>
            <a:lvl2pPr>
              <a:buClr>
                <a:schemeClr val="accent1"/>
              </a:buClr>
              <a:buFont typeface="Wingdings" pitchFamily="2" charset="2"/>
              <a:buChar char="§"/>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Slide Number Placeholder 5"/>
          <p:cNvSpPr txBox="1">
            <a:spLocks/>
          </p:cNvSpPr>
          <p:nvPr userDrawn="1"/>
        </p:nvSpPr>
        <p:spPr>
          <a:xfrm>
            <a:off x="828675" y="10550525"/>
            <a:ext cx="4687994" cy="602117"/>
          </a:xfrm>
          <a:prstGeom prst="rect">
            <a:avLst/>
          </a:prstGeom>
        </p:spPr>
        <p:txBody>
          <a:bodyPr vert="horz" lIns="179409" tIns="89704" rIns="179409" bIns="89704" rtlCol="0" anchor="ctr"/>
          <a:lstStyle>
            <a:lvl1pPr algn="l">
              <a:defRPr>
                <a:solidFill>
                  <a:schemeClr val="accent1"/>
                </a:solidFill>
              </a:defRPr>
            </a:lvl1pPr>
          </a:lstStyle>
          <a:p>
            <a:pPr marL="0" marR="0" lvl="0" indent="0" algn="l" defTabSz="1794079" rtl="0" eaLnBrk="1" fontAlgn="auto" latinLnBrk="0" hangingPunct="1">
              <a:lnSpc>
                <a:spcPct val="100000"/>
              </a:lnSpc>
              <a:spcBef>
                <a:spcPts val="0"/>
              </a:spcBef>
              <a:spcAft>
                <a:spcPts val="0"/>
              </a:spcAft>
              <a:buClrTx/>
              <a:buSzTx/>
              <a:buFontTx/>
              <a:buNone/>
              <a:tabLst/>
              <a:defRPr/>
            </a:pPr>
            <a:fld id="{1D15C7EE-D348-494E-8481-B03C5C94ECAC}" type="slidenum">
              <a:rPr kumimoji="0" lang="en-GB" sz="2400" b="0" i="0" u="none" strike="noStrike" kern="1200" cap="none" spc="0" normalizeH="0" baseline="0" noProof="0" smtClean="0">
                <a:ln>
                  <a:noFill/>
                </a:ln>
                <a:solidFill>
                  <a:schemeClr val="accent1"/>
                </a:solidFill>
                <a:effectLst/>
                <a:uLnTx/>
                <a:uFillTx/>
                <a:latin typeface="+mn-lt"/>
                <a:ea typeface="+mn-ea"/>
                <a:cs typeface="+mn-cs"/>
              </a:rPr>
              <a:pPr marL="0" marR="0" lvl="0" indent="0" algn="l" defTabSz="1794079" rtl="0" eaLnBrk="1" fontAlgn="auto" latinLnBrk="0" hangingPunct="1">
                <a:lnSpc>
                  <a:spcPct val="100000"/>
                </a:lnSpc>
                <a:spcBef>
                  <a:spcPts val="0"/>
                </a:spcBef>
                <a:spcAft>
                  <a:spcPts val="0"/>
                </a:spcAft>
                <a:buClrTx/>
                <a:buSzTx/>
                <a:buFontTx/>
                <a:buNone/>
                <a:tabLst/>
                <a:defRPr/>
              </a:pPr>
              <a:t>‹#›</a:t>
            </a:fld>
            <a:endParaRPr kumimoji="0" lang="en-GB" sz="2400" b="0"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sub_titles_bullets_x2_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8675" y="2701925"/>
            <a:ext cx="9001001" cy="1055016"/>
          </a:xfrm>
        </p:spPr>
        <p:txBody>
          <a:bodyPr anchor="b"/>
          <a:lstStyle>
            <a:lvl1pPr marL="0" indent="0">
              <a:buNone/>
              <a:defRPr sz="4600" b="1"/>
            </a:lvl1pPr>
            <a:lvl2pPr marL="897040" indent="0">
              <a:buNone/>
              <a:defRPr sz="4000" b="1"/>
            </a:lvl2pPr>
            <a:lvl3pPr marL="1794079" indent="0">
              <a:buNone/>
              <a:defRPr sz="3500" b="1"/>
            </a:lvl3pPr>
            <a:lvl4pPr marL="2691119" indent="0">
              <a:buNone/>
              <a:defRPr sz="3100" b="1"/>
            </a:lvl4pPr>
            <a:lvl5pPr marL="3588159" indent="0">
              <a:buNone/>
              <a:defRPr sz="3100" b="1"/>
            </a:lvl5pPr>
            <a:lvl6pPr marL="4485199" indent="0">
              <a:buNone/>
              <a:defRPr sz="3100" b="1"/>
            </a:lvl6pPr>
            <a:lvl7pPr marL="5382238" indent="0">
              <a:buNone/>
              <a:defRPr sz="3100" b="1"/>
            </a:lvl7pPr>
            <a:lvl8pPr marL="6279276" indent="0">
              <a:buNone/>
              <a:defRPr sz="3100" b="1"/>
            </a:lvl8pPr>
            <a:lvl9pPr marL="7176316" indent="0">
              <a:buNone/>
              <a:defRPr sz="3100" b="1"/>
            </a:lvl9pPr>
          </a:lstStyle>
          <a:p>
            <a:pPr lvl="0"/>
            <a:r>
              <a:rPr lang="en-US"/>
              <a:t>Click to edit Master text styles</a:t>
            </a:r>
          </a:p>
        </p:txBody>
      </p:sp>
      <p:sp>
        <p:nvSpPr>
          <p:cNvPr id="5" name="Text Placeholder 4"/>
          <p:cNvSpPr>
            <a:spLocks noGrp="1"/>
          </p:cNvSpPr>
          <p:nvPr>
            <p:ph type="body" sz="quarter" idx="3"/>
          </p:nvPr>
        </p:nvSpPr>
        <p:spPr>
          <a:xfrm>
            <a:off x="10262293" y="2701925"/>
            <a:ext cx="9071870" cy="1055016"/>
          </a:xfrm>
        </p:spPr>
        <p:txBody>
          <a:bodyPr anchor="b"/>
          <a:lstStyle>
            <a:lvl1pPr marL="0" indent="0">
              <a:buNone/>
              <a:defRPr sz="4600" b="1"/>
            </a:lvl1pPr>
            <a:lvl2pPr marL="897040" indent="0">
              <a:buNone/>
              <a:defRPr sz="4000" b="1"/>
            </a:lvl2pPr>
            <a:lvl3pPr marL="1794079" indent="0">
              <a:buNone/>
              <a:defRPr sz="3500" b="1"/>
            </a:lvl3pPr>
            <a:lvl4pPr marL="2691119" indent="0">
              <a:buNone/>
              <a:defRPr sz="3100" b="1"/>
            </a:lvl4pPr>
            <a:lvl5pPr marL="3588159" indent="0">
              <a:buNone/>
              <a:defRPr sz="3100" b="1"/>
            </a:lvl5pPr>
            <a:lvl6pPr marL="4485199" indent="0">
              <a:buNone/>
              <a:defRPr sz="3100" b="1"/>
            </a:lvl6pPr>
            <a:lvl7pPr marL="5382238" indent="0">
              <a:buNone/>
              <a:defRPr sz="3100" b="1"/>
            </a:lvl7pPr>
            <a:lvl8pPr marL="6279276" indent="0">
              <a:buNone/>
              <a:defRPr sz="3100" b="1"/>
            </a:lvl8pPr>
            <a:lvl9pPr marL="7176316" indent="0">
              <a:buNone/>
              <a:defRPr sz="3100" b="1"/>
            </a:lvl9pPr>
          </a:lstStyle>
          <a:p>
            <a:pPr lvl="0"/>
            <a:r>
              <a:rPr lang="en-US"/>
              <a:t>Click to edit Master text styles</a:t>
            </a:r>
          </a:p>
        </p:txBody>
      </p:sp>
      <p:pic>
        <p:nvPicPr>
          <p:cNvPr id="11" name="Picture 10"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12" name="Title 1"/>
          <p:cNvSpPr>
            <a:spLocks noGrp="1"/>
          </p:cNvSpPr>
          <p:nvPr>
            <p:ph type="title" hasCustomPrompt="1"/>
          </p:nvPr>
        </p:nvSpPr>
        <p:spPr>
          <a:xfrm>
            <a:off x="788547" y="758825"/>
            <a:ext cx="16601969" cy="1295400"/>
          </a:xfrm>
        </p:spPr>
        <p:txBody>
          <a:bodyPr>
            <a:normAutofit/>
          </a:bodyPr>
          <a:lstStyle>
            <a:lvl1pPr algn="l">
              <a:defRPr sz="6600" b="1"/>
            </a:lvl1pPr>
          </a:lstStyle>
          <a:p>
            <a:r>
              <a:rPr lang="en-US" dirty="0"/>
              <a:t>click to edit Master title style</a:t>
            </a:r>
            <a:endParaRPr lang="en-GB" dirty="0"/>
          </a:p>
        </p:txBody>
      </p:sp>
      <p:sp>
        <p:nvSpPr>
          <p:cNvPr id="13" name="Content Placeholder 2"/>
          <p:cNvSpPr>
            <a:spLocks noGrp="1"/>
          </p:cNvSpPr>
          <p:nvPr>
            <p:ph idx="10"/>
          </p:nvPr>
        </p:nvSpPr>
        <p:spPr>
          <a:xfrm>
            <a:off x="828675" y="3710459"/>
            <a:ext cx="9001002" cy="6392040"/>
          </a:xfrm>
        </p:spPr>
        <p:txBody>
          <a:bodyPr/>
          <a:lstStyle>
            <a:lvl1pPr>
              <a:buClr>
                <a:schemeClr val="accent1"/>
              </a:buClr>
              <a:buFont typeface="Wingdings" pitchFamily="2" charset="2"/>
              <a:buChar char="§"/>
              <a:defRPr sz="4800" b="1"/>
            </a:lvl1pPr>
            <a:lvl2pPr>
              <a:buClr>
                <a:schemeClr val="accent1"/>
              </a:buClr>
              <a:buFont typeface="Wingdings" pitchFamily="2" charset="2"/>
              <a:buChar char="§"/>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3"/>
          </p:nvPr>
        </p:nvSpPr>
        <p:spPr>
          <a:xfrm>
            <a:off x="10261724" y="3710459"/>
            <a:ext cx="9072440" cy="6408266"/>
          </a:xfrm>
        </p:spPr>
        <p:txBody>
          <a:bodyPr/>
          <a:lstStyle>
            <a:lvl1pPr>
              <a:buClr>
                <a:schemeClr val="accent1"/>
              </a:buClr>
              <a:buFont typeface="Wingdings" pitchFamily="2" charset="2"/>
              <a:buChar char="§"/>
              <a:defRPr sz="4800" b="1"/>
            </a:lvl1pPr>
            <a:lvl2pPr>
              <a:buClr>
                <a:schemeClr val="accent1"/>
              </a:buClr>
              <a:buFont typeface="Wingdings" pitchFamily="2" charset="2"/>
              <a:buChar char="§"/>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a:spLocks noGrp="1"/>
          </p:cNvSpPr>
          <p:nvPr>
            <p:ph type="sldNum" sz="quarter" idx="12"/>
          </p:nvPr>
        </p:nvSpPr>
        <p:spPr>
          <a:xfrm>
            <a:off x="828675" y="10550525"/>
            <a:ext cx="4687994" cy="602117"/>
          </a:xfrm>
          <a:prstGeom prst="rect">
            <a:avLst/>
          </a:prstGeom>
        </p:spPr>
        <p:txBody>
          <a:bodyPr/>
          <a:lstStyle>
            <a:lvl1pPr algn="l">
              <a:defRPr>
                <a:solidFill>
                  <a:schemeClr val="accent1"/>
                </a:solidFill>
              </a:defRPr>
            </a:lvl1pPr>
          </a:lstStyle>
          <a:p>
            <a:fld id="{1D15C7EE-D348-494E-8481-B03C5C94ECAC}" type="slidenum">
              <a:rPr lang="en-GB" smtClean="0"/>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duct_main_intro_page_content_bullets">
    <p:spTree>
      <p:nvGrpSpPr>
        <p:cNvPr id="1" name=""/>
        <p:cNvGrpSpPr/>
        <p:nvPr/>
      </p:nvGrpSpPr>
      <p:grpSpPr>
        <a:xfrm>
          <a:off x="0" y="0"/>
          <a:ext cx="0" cy="0"/>
          <a:chOff x="0" y="0"/>
          <a:chExt cx="0" cy="0"/>
        </a:xfrm>
      </p:grpSpPr>
      <p:sp>
        <p:nvSpPr>
          <p:cNvPr id="11" name="Rectangle 10"/>
          <p:cNvSpPr/>
          <p:nvPr userDrawn="1"/>
        </p:nvSpPr>
        <p:spPr>
          <a:xfrm>
            <a:off x="1188716" y="0"/>
            <a:ext cx="8352929" cy="113093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p:cNvSpPr>
            <a:spLocks noGrp="1"/>
          </p:cNvSpPr>
          <p:nvPr>
            <p:ph type="body" sz="half" idx="2"/>
          </p:nvPr>
        </p:nvSpPr>
        <p:spPr>
          <a:xfrm>
            <a:off x="1836788" y="4574555"/>
            <a:ext cx="7056784" cy="5167904"/>
          </a:xfrm>
        </p:spPr>
        <p:txBody>
          <a:bodyPr>
            <a:normAutofit/>
          </a:bodyPr>
          <a:lstStyle>
            <a:lvl1pPr marL="0" indent="0">
              <a:buNone/>
              <a:defRPr sz="3200">
                <a:solidFill>
                  <a:schemeClr val="bg1"/>
                </a:solidFill>
                <a:latin typeface="+mn-lt"/>
              </a:defRPr>
            </a:lvl1pPr>
            <a:lvl2pPr marL="897040" indent="0">
              <a:buNone/>
              <a:defRPr sz="2400"/>
            </a:lvl2pPr>
            <a:lvl3pPr marL="1794079" indent="0">
              <a:buNone/>
              <a:defRPr sz="2000"/>
            </a:lvl3pPr>
            <a:lvl4pPr marL="2691119" indent="0">
              <a:buNone/>
              <a:defRPr sz="1800"/>
            </a:lvl4pPr>
            <a:lvl5pPr marL="3588159" indent="0">
              <a:buNone/>
              <a:defRPr sz="1800"/>
            </a:lvl5pPr>
            <a:lvl6pPr marL="4485199" indent="0">
              <a:buNone/>
              <a:defRPr sz="1800"/>
            </a:lvl6pPr>
            <a:lvl7pPr marL="5382238" indent="0">
              <a:buNone/>
              <a:defRPr sz="1800"/>
            </a:lvl7pPr>
            <a:lvl8pPr marL="6279276" indent="0">
              <a:buNone/>
              <a:defRPr sz="1800"/>
            </a:lvl8pPr>
            <a:lvl9pPr marL="7176316" indent="0">
              <a:buNone/>
              <a:defRPr sz="1800"/>
            </a:lvl9pPr>
          </a:lstStyle>
          <a:p>
            <a:pPr lvl="0"/>
            <a:r>
              <a:rPr lang="en-US"/>
              <a:t>Click to edit Master text styles</a:t>
            </a:r>
          </a:p>
        </p:txBody>
      </p:sp>
      <p:pic>
        <p:nvPicPr>
          <p:cNvPr id="10" name="Picture 9" descr="ttplabtech_masterlogo_labtechcube_cmyk.png"/>
          <p:cNvPicPr>
            <a:picLocks noChangeAspect="1"/>
          </p:cNvPicPr>
          <p:nvPr userDrawn="1"/>
        </p:nvPicPr>
        <p:blipFill>
          <a:blip r:embed="rId2" cstate="screen"/>
          <a:stretch>
            <a:fillRect/>
          </a:stretch>
        </p:blipFill>
        <p:spPr>
          <a:xfrm>
            <a:off x="18326620" y="757933"/>
            <a:ext cx="936104" cy="935212"/>
          </a:xfrm>
          <a:prstGeom prst="rect">
            <a:avLst/>
          </a:prstGeom>
        </p:spPr>
      </p:pic>
      <p:sp>
        <p:nvSpPr>
          <p:cNvPr id="12" name="Content Placeholder 2"/>
          <p:cNvSpPr>
            <a:spLocks noGrp="1"/>
          </p:cNvSpPr>
          <p:nvPr>
            <p:ph idx="13"/>
          </p:nvPr>
        </p:nvSpPr>
        <p:spPr>
          <a:xfrm>
            <a:off x="10261724" y="2655076"/>
            <a:ext cx="9072440" cy="7463649"/>
          </a:xfrm>
        </p:spPr>
        <p:txBody>
          <a:bodyPr/>
          <a:lstStyle>
            <a:lvl1pPr>
              <a:buClr>
                <a:schemeClr val="accent1"/>
              </a:buClr>
              <a:buFont typeface="Wingdings" pitchFamily="2" charset="2"/>
              <a:buChar char="§"/>
              <a:defRPr sz="4800" b="1"/>
            </a:lvl1pPr>
            <a:lvl2pPr>
              <a:buClr>
                <a:schemeClr val="accent1"/>
              </a:buClr>
              <a:buFont typeface="Wingdings" pitchFamily="2" charset="2"/>
              <a:buChar char="§"/>
              <a:defRPr sz="4800"/>
            </a:lvl2pPr>
            <a:lvl3pPr>
              <a:buClr>
                <a:schemeClr val="accent1"/>
              </a:buClr>
              <a:buFont typeface="Wingdings" pitchFamily="2" charset="2"/>
              <a:buChar char="§"/>
              <a:defRPr sz="4400"/>
            </a:lvl3pPr>
            <a:lvl4pPr>
              <a:buClr>
                <a:schemeClr val="accent1"/>
              </a:buClr>
              <a:buFont typeface="Wingdings" pitchFamily="2" charset="2"/>
              <a:buChar char="§"/>
              <a:defRPr sz="4000"/>
            </a:lvl4pPr>
            <a:lvl5pPr>
              <a:buClr>
                <a:schemeClr val="accent1"/>
              </a:buClr>
              <a:buFont typeface="Wingdings" pitchFamily="2" charset="2"/>
              <a:buChar char="§"/>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hasCustomPrompt="1"/>
          </p:nvPr>
        </p:nvSpPr>
        <p:spPr>
          <a:xfrm>
            <a:off x="1764780" y="1730375"/>
            <a:ext cx="7200800" cy="1943100"/>
          </a:xfrm>
        </p:spPr>
        <p:txBody>
          <a:bodyPr anchor="t" anchorCtr="0">
            <a:normAutofit/>
          </a:bodyPr>
          <a:lstStyle>
            <a:lvl1pPr algn="l">
              <a:defRPr sz="6600" b="1">
                <a:solidFill>
                  <a:schemeClr val="bg1"/>
                </a:solidFill>
              </a:defRPr>
            </a:lvl1pPr>
          </a:lstStyle>
          <a:p>
            <a:r>
              <a:rPr lang="en-US" dirty="0"/>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Product_liquid_handling_divider">
    <p:spTree>
      <p:nvGrpSpPr>
        <p:cNvPr id="1" name=""/>
        <p:cNvGrpSpPr/>
        <p:nvPr/>
      </p:nvGrpSpPr>
      <p:grpSpPr>
        <a:xfrm>
          <a:off x="0" y="0"/>
          <a:ext cx="0" cy="0"/>
          <a:chOff x="0" y="0"/>
          <a:chExt cx="0" cy="0"/>
        </a:xfrm>
      </p:grpSpPr>
      <p:sp>
        <p:nvSpPr>
          <p:cNvPr id="6" name="Rectangle 5"/>
          <p:cNvSpPr/>
          <p:nvPr userDrawn="1"/>
        </p:nvSpPr>
        <p:spPr>
          <a:xfrm>
            <a:off x="0" y="0"/>
            <a:ext cx="20091400" cy="113093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ttplabtech_masterlogo_singlecolour_white_cmyk.png"/>
          <p:cNvPicPr>
            <a:picLocks noChangeAspect="1"/>
          </p:cNvPicPr>
          <p:nvPr userDrawn="1"/>
        </p:nvPicPr>
        <p:blipFill>
          <a:blip r:embed="rId2" cstate="screen"/>
          <a:srcRect t="-5957"/>
          <a:stretch>
            <a:fillRect/>
          </a:stretch>
        </p:blipFill>
        <p:spPr>
          <a:xfrm>
            <a:off x="18326620" y="695763"/>
            <a:ext cx="1152128" cy="1233402"/>
          </a:xfrm>
          <a:prstGeom prst="rect">
            <a:avLst/>
          </a:prstGeom>
        </p:spPr>
      </p:pic>
      <p:sp>
        <p:nvSpPr>
          <p:cNvPr id="7" name="Rectangle 6"/>
          <p:cNvSpPr/>
          <p:nvPr userDrawn="1"/>
        </p:nvSpPr>
        <p:spPr>
          <a:xfrm>
            <a:off x="1188716" y="0"/>
            <a:ext cx="8352929" cy="113093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hasCustomPrompt="1"/>
          </p:nvPr>
        </p:nvSpPr>
        <p:spPr>
          <a:xfrm>
            <a:off x="1476748" y="2054226"/>
            <a:ext cx="7704856" cy="3600450"/>
          </a:xfrm>
        </p:spPr>
        <p:txBody>
          <a:bodyPr>
            <a:normAutofit/>
          </a:bodyPr>
          <a:lstStyle>
            <a:lvl1pPr algn="l">
              <a:defRPr sz="7200" b="1" spc="-150">
                <a:solidFill>
                  <a:schemeClr val="tx1"/>
                </a:solidFill>
              </a:defRPr>
            </a:lvl1pPr>
          </a:lstStyle>
          <a:p>
            <a:r>
              <a:rPr lang="en-US" dirty="0"/>
              <a:t>click to edit master title style</a:t>
            </a:r>
            <a:endParaRPr lang="en-GB" dirty="0"/>
          </a:p>
        </p:txBody>
      </p:sp>
      <p:pic>
        <p:nvPicPr>
          <p:cNvPr id="12" name="Picture 11" descr="liquid_handler_WHITE.png"/>
          <p:cNvPicPr>
            <a:picLocks noChangeAspect="1"/>
          </p:cNvPicPr>
          <p:nvPr userDrawn="1"/>
        </p:nvPicPr>
        <p:blipFill>
          <a:blip r:embed="rId3" cstate="screen"/>
          <a:stretch>
            <a:fillRect/>
          </a:stretch>
        </p:blipFill>
        <p:spPr>
          <a:xfrm>
            <a:off x="12277948" y="2054226"/>
            <a:ext cx="4347532" cy="4536554"/>
          </a:xfrm>
          <a:prstGeom prst="rect">
            <a:avLst/>
          </a:prstGeom>
        </p:spPr>
      </p:pic>
      <p:sp>
        <p:nvSpPr>
          <p:cNvPr id="10" name="TextBox 9">
            <a:extLst>
              <a:ext uri="{FF2B5EF4-FFF2-40B4-BE49-F238E27FC236}">
                <a16:creationId xmlns:a16="http://schemas.microsoft.com/office/drawing/2014/main" id="{CB8CAE57-5A32-4655-A786-86F2534172F9}"/>
              </a:ext>
            </a:extLst>
          </p:cNvPr>
          <p:cNvSpPr txBox="1"/>
          <p:nvPr userDrawn="1"/>
        </p:nvSpPr>
        <p:spPr>
          <a:xfrm>
            <a:off x="10551865" y="9111059"/>
            <a:ext cx="8352929" cy="1169551"/>
          </a:xfrm>
          <a:prstGeom prst="rect">
            <a:avLst/>
          </a:prstGeom>
          <a:noFill/>
        </p:spPr>
        <p:txBody>
          <a:bodyPr wrap="square" rtlCol="0">
            <a:spAutoFit/>
          </a:bodyPr>
          <a:lstStyle/>
          <a:p>
            <a:pPr algn="ctr"/>
            <a:r>
              <a:rPr lang="en-GB" sz="7000" b="1" dirty="0">
                <a:solidFill>
                  <a:schemeClr val="bg1"/>
                </a:solidFill>
                <a:latin typeface="Arial Black" panose="020B0A04020102020204" pitchFamily="34" charset="0"/>
                <a:cs typeface="Arial" pitchFamily="34" charset="0"/>
              </a:rPr>
              <a:t>liquid handling</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Product_Detection_instruments_divider">
    <p:spTree>
      <p:nvGrpSpPr>
        <p:cNvPr id="1" name=""/>
        <p:cNvGrpSpPr/>
        <p:nvPr/>
      </p:nvGrpSpPr>
      <p:grpSpPr>
        <a:xfrm>
          <a:off x="0" y="0"/>
          <a:ext cx="0" cy="0"/>
          <a:chOff x="0" y="0"/>
          <a:chExt cx="0" cy="0"/>
        </a:xfrm>
      </p:grpSpPr>
      <p:sp>
        <p:nvSpPr>
          <p:cNvPr id="6" name="Rectangle 5"/>
          <p:cNvSpPr/>
          <p:nvPr userDrawn="1"/>
        </p:nvSpPr>
        <p:spPr>
          <a:xfrm>
            <a:off x="0" y="0"/>
            <a:ext cx="20091400" cy="113093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ttplabtech_masterlogo_singlecolour_white_cmyk.png"/>
          <p:cNvPicPr>
            <a:picLocks noChangeAspect="1"/>
          </p:cNvPicPr>
          <p:nvPr userDrawn="1"/>
        </p:nvPicPr>
        <p:blipFill>
          <a:blip r:embed="rId2" cstate="screen"/>
          <a:srcRect t="-5957"/>
          <a:stretch>
            <a:fillRect/>
          </a:stretch>
        </p:blipFill>
        <p:spPr>
          <a:xfrm>
            <a:off x="18326620" y="695763"/>
            <a:ext cx="1152128" cy="1233402"/>
          </a:xfrm>
          <a:prstGeom prst="rect">
            <a:avLst/>
          </a:prstGeom>
        </p:spPr>
      </p:pic>
      <p:sp>
        <p:nvSpPr>
          <p:cNvPr id="7" name="Rectangle 6"/>
          <p:cNvSpPr/>
          <p:nvPr userDrawn="1"/>
        </p:nvSpPr>
        <p:spPr>
          <a:xfrm>
            <a:off x="1188716" y="0"/>
            <a:ext cx="8352929" cy="113093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hasCustomPrompt="1"/>
          </p:nvPr>
        </p:nvSpPr>
        <p:spPr>
          <a:xfrm>
            <a:off x="1476748" y="2054226"/>
            <a:ext cx="7704856" cy="3600450"/>
          </a:xfrm>
        </p:spPr>
        <p:txBody>
          <a:bodyPr>
            <a:normAutofit/>
          </a:bodyPr>
          <a:lstStyle>
            <a:lvl1pPr algn="l">
              <a:defRPr sz="7200" b="1" spc="-150">
                <a:solidFill>
                  <a:schemeClr val="tx1"/>
                </a:solidFill>
              </a:defRPr>
            </a:lvl1pPr>
          </a:lstStyle>
          <a:p>
            <a:r>
              <a:rPr lang="en-US" dirty="0"/>
              <a:t>click to edit master title style</a:t>
            </a:r>
            <a:endParaRPr lang="en-GB" dirty="0"/>
          </a:p>
        </p:txBody>
      </p:sp>
      <p:sp>
        <p:nvSpPr>
          <p:cNvPr id="9" name="TextBox 8">
            <a:extLst>
              <a:ext uri="{FF2B5EF4-FFF2-40B4-BE49-F238E27FC236}">
                <a16:creationId xmlns:a16="http://schemas.microsoft.com/office/drawing/2014/main" id="{24D6FBA5-BBD5-40F8-AA34-4811F97BB03B}"/>
              </a:ext>
            </a:extLst>
          </p:cNvPr>
          <p:cNvSpPr txBox="1"/>
          <p:nvPr userDrawn="1"/>
        </p:nvSpPr>
        <p:spPr>
          <a:xfrm>
            <a:off x="10837788" y="9111059"/>
            <a:ext cx="8352929" cy="1169551"/>
          </a:xfrm>
          <a:prstGeom prst="rect">
            <a:avLst/>
          </a:prstGeom>
          <a:noFill/>
        </p:spPr>
        <p:txBody>
          <a:bodyPr wrap="square" rtlCol="0">
            <a:spAutoFit/>
          </a:bodyPr>
          <a:lstStyle/>
          <a:p>
            <a:pPr algn="ctr"/>
            <a:r>
              <a:rPr lang="en-GB" sz="7000" b="1" dirty="0">
                <a:solidFill>
                  <a:schemeClr val="bg1"/>
                </a:solidFill>
                <a:latin typeface="Arial Black" panose="020B0A04020102020204" pitchFamily="34" charset="0"/>
                <a:cs typeface="Arial" pitchFamily="34" charset="0"/>
              </a:rPr>
              <a:t>cryo-EM</a:t>
            </a:r>
          </a:p>
        </p:txBody>
      </p:sp>
      <p:pic>
        <p:nvPicPr>
          <p:cNvPr id="12" name="Picture 11" descr="A picture containing drawing, fence&#10;&#10;Description automatically generated">
            <a:extLst>
              <a:ext uri="{FF2B5EF4-FFF2-40B4-BE49-F238E27FC236}">
                <a16:creationId xmlns:a16="http://schemas.microsoft.com/office/drawing/2014/main" id="{1B8AA4FA-C319-47B8-BEA1-585A056397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33932" y="2990379"/>
            <a:ext cx="5740924" cy="4589495"/>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Product_sample_management_divider">
    <p:spTree>
      <p:nvGrpSpPr>
        <p:cNvPr id="1" name=""/>
        <p:cNvGrpSpPr/>
        <p:nvPr/>
      </p:nvGrpSpPr>
      <p:grpSpPr>
        <a:xfrm>
          <a:off x="0" y="0"/>
          <a:ext cx="0" cy="0"/>
          <a:chOff x="0" y="0"/>
          <a:chExt cx="0" cy="0"/>
        </a:xfrm>
      </p:grpSpPr>
      <p:sp>
        <p:nvSpPr>
          <p:cNvPr id="6" name="Rectangle 5"/>
          <p:cNvSpPr/>
          <p:nvPr userDrawn="1"/>
        </p:nvSpPr>
        <p:spPr>
          <a:xfrm>
            <a:off x="0" y="0"/>
            <a:ext cx="20091400" cy="1130935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ttplabtech_masterlogo_singlecolour_white_cmyk.png"/>
          <p:cNvPicPr>
            <a:picLocks noChangeAspect="1"/>
          </p:cNvPicPr>
          <p:nvPr userDrawn="1"/>
        </p:nvPicPr>
        <p:blipFill>
          <a:blip r:embed="rId2" cstate="screen"/>
          <a:srcRect t="-5957"/>
          <a:stretch>
            <a:fillRect/>
          </a:stretch>
        </p:blipFill>
        <p:spPr>
          <a:xfrm>
            <a:off x="18326620" y="695763"/>
            <a:ext cx="1152128" cy="1233402"/>
          </a:xfrm>
          <a:prstGeom prst="rect">
            <a:avLst/>
          </a:prstGeom>
        </p:spPr>
      </p:pic>
      <p:sp>
        <p:nvSpPr>
          <p:cNvPr id="7" name="Rectangle 6"/>
          <p:cNvSpPr/>
          <p:nvPr userDrawn="1"/>
        </p:nvSpPr>
        <p:spPr>
          <a:xfrm>
            <a:off x="1188716" y="0"/>
            <a:ext cx="8352929" cy="1130935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hasCustomPrompt="1"/>
          </p:nvPr>
        </p:nvSpPr>
        <p:spPr>
          <a:xfrm>
            <a:off x="1476748" y="2054226"/>
            <a:ext cx="7704856" cy="3600450"/>
          </a:xfrm>
        </p:spPr>
        <p:txBody>
          <a:bodyPr>
            <a:normAutofit/>
          </a:bodyPr>
          <a:lstStyle>
            <a:lvl1pPr algn="l">
              <a:defRPr sz="7200" b="1" spc="-150">
                <a:solidFill>
                  <a:schemeClr val="tx1"/>
                </a:solidFill>
              </a:defRPr>
            </a:lvl1pPr>
          </a:lstStyle>
          <a:p>
            <a:r>
              <a:rPr lang="en-US" dirty="0"/>
              <a:t>click to edit master title style</a:t>
            </a:r>
            <a:endParaRPr lang="en-GB" dirty="0"/>
          </a:p>
        </p:txBody>
      </p:sp>
      <p:pic>
        <p:nvPicPr>
          <p:cNvPr id="13" name="Picture 12" descr="sample_management_WHITE.png"/>
          <p:cNvPicPr>
            <a:picLocks noChangeAspect="1"/>
          </p:cNvPicPr>
          <p:nvPr userDrawn="1"/>
        </p:nvPicPr>
        <p:blipFill>
          <a:blip r:embed="rId3" cstate="screen"/>
          <a:stretch>
            <a:fillRect/>
          </a:stretch>
        </p:blipFill>
        <p:spPr>
          <a:xfrm>
            <a:off x="11997285" y="2054225"/>
            <a:ext cx="5177207" cy="4752578"/>
          </a:xfrm>
          <a:prstGeom prst="rect">
            <a:avLst/>
          </a:prstGeom>
        </p:spPr>
      </p:pic>
      <p:sp>
        <p:nvSpPr>
          <p:cNvPr id="10" name="TextBox 9">
            <a:extLst>
              <a:ext uri="{FF2B5EF4-FFF2-40B4-BE49-F238E27FC236}">
                <a16:creationId xmlns:a16="http://schemas.microsoft.com/office/drawing/2014/main" id="{2FAFC287-DB29-4EC6-9F2B-235A25859695}"/>
              </a:ext>
            </a:extLst>
          </p:cNvPr>
          <p:cNvSpPr txBox="1"/>
          <p:nvPr userDrawn="1"/>
        </p:nvSpPr>
        <p:spPr>
          <a:xfrm>
            <a:off x="9847970" y="8967043"/>
            <a:ext cx="9937104" cy="1107996"/>
          </a:xfrm>
          <a:prstGeom prst="rect">
            <a:avLst/>
          </a:prstGeom>
          <a:noFill/>
        </p:spPr>
        <p:txBody>
          <a:bodyPr wrap="square" rtlCol="0">
            <a:spAutoFit/>
          </a:bodyPr>
          <a:lstStyle/>
          <a:p>
            <a:r>
              <a:rPr lang="en-GB" sz="6600" b="1" dirty="0">
                <a:solidFill>
                  <a:schemeClr val="bg1"/>
                </a:solidFill>
                <a:latin typeface="Arial Black" panose="020B0A04020102020204" pitchFamily="34" charset="0"/>
                <a:cs typeface="Arial" pitchFamily="34" charset="0"/>
              </a:rPr>
              <a:t>sample management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Opt 2">
    <p:spTree>
      <p:nvGrpSpPr>
        <p:cNvPr id="1" name=""/>
        <p:cNvGrpSpPr/>
        <p:nvPr/>
      </p:nvGrpSpPr>
      <p:grpSpPr>
        <a:xfrm>
          <a:off x="0" y="0"/>
          <a:ext cx="0" cy="0"/>
          <a:chOff x="0" y="0"/>
          <a:chExt cx="0" cy="0"/>
        </a:xfrm>
      </p:grpSpPr>
      <p:pic>
        <p:nvPicPr>
          <p:cNvPr id="4" name="Picture 3" descr="A picture containing person, person, indoor, glasses&#10;&#10;Description automatically generated">
            <a:extLst>
              <a:ext uri="{FF2B5EF4-FFF2-40B4-BE49-F238E27FC236}">
                <a16:creationId xmlns:a16="http://schemas.microsoft.com/office/drawing/2014/main" id="{B8EA135D-20F4-4D7E-8F86-EDCEE35F9F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20091400" cy="11309350"/>
          </a:xfrm>
          <a:prstGeom prst="rect">
            <a:avLst/>
          </a:prstGeom>
        </p:spPr>
      </p:pic>
      <p:pic>
        <p:nvPicPr>
          <p:cNvPr id="6" name="Picture 5" descr="A picture containing nature, night sky&#10;&#10;Description automatically generated">
            <a:extLst>
              <a:ext uri="{FF2B5EF4-FFF2-40B4-BE49-F238E27FC236}">
                <a16:creationId xmlns:a16="http://schemas.microsoft.com/office/drawing/2014/main" id="{BA56CBBD-3F4F-4E54-8DC0-A16D8AB80003}"/>
              </a:ext>
            </a:extLst>
          </p:cNvPr>
          <p:cNvPicPr>
            <a:picLocks noChangeAspect="1"/>
          </p:cNvPicPr>
          <p:nvPr/>
        </p:nvPicPr>
        <p:blipFill rotWithShape="1">
          <a:blip r:embed="rId3" cstate="email">
            <a:alphaModFix amt="81000"/>
            <a:extLst>
              <a:ext uri="{28A0092B-C50C-407E-A947-70E740481C1C}">
                <a14:useLocalDpi xmlns:a14="http://schemas.microsoft.com/office/drawing/2010/main"/>
              </a:ext>
            </a:extLst>
          </a:blip>
          <a:srcRect/>
          <a:stretch/>
        </p:blipFill>
        <p:spPr>
          <a:xfrm>
            <a:off x="0" y="0"/>
            <a:ext cx="20091400" cy="11309350"/>
          </a:xfrm>
          <a:prstGeom prst="rect">
            <a:avLst/>
          </a:prstGeom>
        </p:spPr>
      </p:pic>
      <p:cxnSp>
        <p:nvCxnSpPr>
          <p:cNvPr id="11" name="Straight Connector 10">
            <a:extLst>
              <a:ext uri="{FF2B5EF4-FFF2-40B4-BE49-F238E27FC236}">
                <a16:creationId xmlns:a16="http://schemas.microsoft.com/office/drawing/2014/main" id="{52E624C9-CCF9-964A-B8FD-68392EA45904}"/>
              </a:ext>
            </a:extLst>
          </p:cNvPr>
          <p:cNvCxnSpPr/>
          <p:nvPr/>
        </p:nvCxnSpPr>
        <p:spPr>
          <a:xfrm flipH="1">
            <a:off x="12472602" y="3866457"/>
            <a:ext cx="66210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ED7B38E2-44C4-154B-9094-F22C4F877671}"/>
              </a:ext>
            </a:extLst>
          </p:cNvPr>
          <p:cNvSpPr>
            <a:spLocks noGrp="1"/>
          </p:cNvSpPr>
          <p:nvPr>
            <p:ph type="ctrTitle" hasCustomPrompt="1"/>
          </p:nvPr>
        </p:nvSpPr>
        <p:spPr>
          <a:xfrm>
            <a:off x="12502683" y="830320"/>
            <a:ext cx="6621029" cy="2856788"/>
          </a:xfrm>
          <a:prstGeom prst="rect">
            <a:avLst/>
          </a:prstGeom>
        </p:spPr>
        <p:txBody>
          <a:bodyPr anchor="b">
            <a:noAutofit/>
          </a:bodyPr>
          <a:lstStyle>
            <a:lvl1pPr algn="r">
              <a:defRPr sz="6592" b="1" i="0">
                <a:solidFill>
                  <a:schemeClr val="bg1"/>
                </a:solidFill>
                <a:latin typeface="Arial" panose="020B0604020202020204" pitchFamily="34" charset="0"/>
                <a:cs typeface="Arial" panose="020B0604020202020204" pitchFamily="34" charset="0"/>
              </a:defRPr>
            </a:lvl1pPr>
          </a:lstStyle>
          <a:p>
            <a:r>
              <a:rPr lang="en-GB" dirty="0"/>
              <a:t>Divider Title</a:t>
            </a:r>
            <a:endParaRPr lang="en-US" dirty="0"/>
          </a:p>
        </p:txBody>
      </p:sp>
      <p:sp>
        <p:nvSpPr>
          <p:cNvPr id="13" name="Subtitle 2">
            <a:extLst>
              <a:ext uri="{FF2B5EF4-FFF2-40B4-BE49-F238E27FC236}">
                <a16:creationId xmlns:a16="http://schemas.microsoft.com/office/drawing/2014/main" id="{F02343FB-A575-9947-8760-7A757F697679}"/>
              </a:ext>
            </a:extLst>
          </p:cNvPr>
          <p:cNvSpPr>
            <a:spLocks noGrp="1"/>
          </p:cNvSpPr>
          <p:nvPr>
            <p:ph type="subTitle" idx="1" hasCustomPrompt="1"/>
          </p:nvPr>
        </p:nvSpPr>
        <p:spPr>
          <a:xfrm>
            <a:off x="12502682" y="4045809"/>
            <a:ext cx="6621031" cy="542041"/>
          </a:xfrm>
          <a:prstGeom prst="rect">
            <a:avLst/>
          </a:prstGeom>
        </p:spPr>
        <p:txBody>
          <a:bodyPr>
            <a:normAutofit/>
          </a:bodyPr>
          <a:lstStyle>
            <a:lvl1pPr marL="0" indent="0" algn="r">
              <a:buNone/>
              <a:defRPr sz="3296" b="0" i="0">
                <a:solidFill>
                  <a:schemeClr val="bg1"/>
                </a:solidFill>
                <a:latin typeface="Arial" panose="020B0604020202020204" pitchFamily="34" charset="0"/>
                <a:cs typeface="Arial" panose="020B0604020202020204" pitchFamily="34" charset="0"/>
              </a:defRPr>
            </a:lvl1pPr>
            <a:lvl2pPr marL="753420" indent="0" algn="ctr">
              <a:buNone/>
              <a:defRPr sz="3296"/>
            </a:lvl2pPr>
            <a:lvl3pPr marL="1506840" indent="0" algn="ctr">
              <a:buNone/>
              <a:defRPr sz="2966"/>
            </a:lvl3pPr>
            <a:lvl4pPr marL="2260260" indent="0" algn="ctr">
              <a:buNone/>
              <a:defRPr sz="2637"/>
            </a:lvl4pPr>
            <a:lvl5pPr marL="3013680" indent="0" algn="ctr">
              <a:buNone/>
              <a:defRPr sz="2637"/>
            </a:lvl5pPr>
            <a:lvl6pPr marL="3767099" indent="0" algn="ctr">
              <a:buNone/>
              <a:defRPr sz="2637"/>
            </a:lvl6pPr>
            <a:lvl7pPr marL="4520519" indent="0" algn="ctr">
              <a:buNone/>
              <a:defRPr sz="2637"/>
            </a:lvl7pPr>
            <a:lvl8pPr marL="5273939" indent="0" algn="ctr">
              <a:buNone/>
              <a:defRPr sz="2637"/>
            </a:lvl8pPr>
            <a:lvl9pPr marL="6027359" indent="0" algn="ctr">
              <a:buNone/>
              <a:defRPr sz="2637"/>
            </a:lvl9pPr>
          </a:lstStyle>
          <a:p>
            <a:r>
              <a:rPr lang="en-GB" err="1"/>
              <a:t>Subheader</a:t>
            </a:r>
            <a:r>
              <a:rPr lang="en-GB"/>
              <a:t> text</a:t>
            </a:r>
            <a:endParaRPr lang="en-US"/>
          </a:p>
        </p:txBody>
      </p:sp>
      <p:pic>
        <p:nvPicPr>
          <p:cNvPr id="7" name="Picture 6" descr="A picture containing text, clipart&#10;&#10;Description automatically generated">
            <a:extLst>
              <a:ext uri="{FF2B5EF4-FFF2-40B4-BE49-F238E27FC236}">
                <a16:creationId xmlns:a16="http://schemas.microsoft.com/office/drawing/2014/main" id="{2E96E013-467D-4302-BA8F-45204FB649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908" y="10094373"/>
            <a:ext cx="4077355" cy="844845"/>
          </a:xfrm>
          <a:prstGeom prst="rect">
            <a:avLst/>
          </a:prstGeom>
        </p:spPr>
      </p:pic>
    </p:spTree>
    <p:extLst>
      <p:ext uri="{BB962C8B-B14F-4D97-AF65-F5344CB8AC3E}">
        <p14:creationId xmlns:p14="http://schemas.microsoft.com/office/powerpoint/2010/main" val="386695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ivider - Opt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7B0312-A46B-4C89-B36B-735418599F57}"/>
              </a:ext>
            </a:extLst>
          </p:cNvPr>
          <p:cNvPicPr>
            <a:picLocks noChangeAspect="1"/>
          </p:cNvPicPr>
          <p:nvPr/>
        </p:nvPicPr>
        <p:blipFill rotWithShape="1">
          <a:blip r:embed="rId2">
            <a:extLst>
              <a:ext uri="{28A0092B-C50C-407E-A947-70E740481C1C}">
                <a14:useLocalDpi xmlns:a14="http://schemas.microsoft.com/office/drawing/2010/main" val="0"/>
              </a:ext>
            </a:extLst>
          </a:blip>
          <a:srcRect l="11407" r="12160"/>
          <a:stretch/>
        </p:blipFill>
        <p:spPr>
          <a:xfrm>
            <a:off x="-200354" y="0"/>
            <a:ext cx="20291754" cy="12204233"/>
          </a:xfrm>
          <a:prstGeom prst="rect">
            <a:avLst/>
          </a:prstGeom>
        </p:spPr>
      </p:pic>
      <p:pic>
        <p:nvPicPr>
          <p:cNvPr id="5" name="Picture 4" descr="A picture containing nature, night sky&#10;&#10;Description automatically generated">
            <a:extLst>
              <a:ext uri="{FF2B5EF4-FFF2-40B4-BE49-F238E27FC236}">
                <a16:creationId xmlns:a16="http://schemas.microsoft.com/office/drawing/2014/main" id="{64C9649B-0972-4011-BCEF-5C329A6A5D2B}"/>
              </a:ext>
            </a:extLst>
          </p:cNvPr>
          <p:cNvPicPr>
            <a:picLocks noChangeAspect="1"/>
          </p:cNvPicPr>
          <p:nvPr/>
        </p:nvPicPr>
        <p:blipFill rotWithShape="1">
          <a:blip r:embed="rId3" cstate="email">
            <a:alphaModFix amt="82000"/>
            <a:extLst>
              <a:ext uri="{28A0092B-C50C-407E-A947-70E740481C1C}">
                <a14:useLocalDpi xmlns:a14="http://schemas.microsoft.com/office/drawing/2010/main"/>
              </a:ext>
            </a:extLst>
          </a:blip>
          <a:srcRect r="6409"/>
          <a:stretch/>
        </p:blipFill>
        <p:spPr>
          <a:xfrm>
            <a:off x="-200351" y="-1"/>
            <a:ext cx="20291752" cy="12204232"/>
          </a:xfrm>
          <a:prstGeom prst="rect">
            <a:avLst/>
          </a:prstGeom>
        </p:spPr>
      </p:pic>
      <p:sp>
        <p:nvSpPr>
          <p:cNvPr id="8" name="Title 1">
            <a:extLst>
              <a:ext uri="{FF2B5EF4-FFF2-40B4-BE49-F238E27FC236}">
                <a16:creationId xmlns:a16="http://schemas.microsoft.com/office/drawing/2014/main" id="{30922D44-A3A0-2442-9145-89CD2668581B}"/>
              </a:ext>
            </a:extLst>
          </p:cNvPr>
          <p:cNvSpPr>
            <a:spLocks noGrp="1"/>
          </p:cNvSpPr>
          <p:nvPr>
            <p:ph type="ctrTitle" hasCustomPrompt="1"/>
          </p:nvPr>
        </p:nvSpPr>
        <p:spPr>
          <a:xfrm>
            <a:off x="816185" y="847074"/>
            <a:ext cx="6621029" cy="2856788"/>
          </a:xfrm>
          <a:prstGeom prst="rect">
            <a:avLst/>
          </a:prstGeom>
        </p:spPr>
        <p:txBody>
          <a:bodyPr anchor="b">
            <a:noAutofit/>
          </a:bodyPr>
          <a:lstStyle>
            <a:lvl1pPr algn="l">
              <a:defRPr sz="6592" b="1" i="0">
                <a:solidFill>
                  <a:schemeClr val="bg1"/>
                </a:solidFill>
                <a:latin typeface="Arial" panose="020B0604020202020204" pitchFamily="34" charset="0"/>
                <a:cs typeface="Arial" panose="020B0604020202020204" pitchFamily="34" charset="0"/>
              </a:defRPr>
            </a:lvl1pPr>
          </a:lstStyle>
          <a:p>
            <a:r>
              <a:rPr lang="en-GB" dirty="0"/>
              <a:t>Divider Title</a:t>
            </a:r>
            <a:endParaRPr lang="en-US" dirty="0"/>
          </a:p>
        </p:txBody>
      </p:sp>
      <p:sp>
        <p:nvSpPr>
          <p:cNvPr id="9" name="Subtitle 2">
            <a:extLst>
              <a:ext uri="{FF2B5EF4-FFF2-40B4-BE49-F238E27FC236}">
                <a16:creationId xmlns:a16="http://schemas.microsoft.com/office/drawing/2014/main" id="{CBFE7125-69F2-1546-AEDC-4C9A2A13E410}"/>
              </a:ext>
            </a:extLst>
          </p:cNvPr>
          <p:cNvSpPr>
            <a:spLocks noGrp="1"/>
          </p:cNvSpPr>
          <p:nvPr>
            <p:ph type="subTitle" idx="1" hasCustomPrompt="1"/>
          </p:nvPr>
        </p:nvSpPr>
        <p:spPr>
          <a:xfrm>
            <a:off x="816184" y="4062563"/>
            <a:ext cx="6621031" cy="542041"/>
          </a:xfrm>
          <a:prstGeom prst="rect">
            <a:avLst/>
          </a:prstGeom>
        </p:spPr>
        <p:txBody>
          <a:bodyPr>
            <a:normAutofit/>
          </a:bodyPr>
          <a:lstStyle>
            <a:lvl1pPr marL="0" indent="0" algn="l">
              <a:buNone/>
              <a:defRPr sz="3296" b="0" i="0">
                <a:solidFill>
                  <a:schemeClr val="bg1"/>
                </a:solidFill>
                <a:latin typeface="Arial" panose="020B0604020202020204" pitchFamily="34" charset="0"/>
                <a:cs typeface="Arial" panose="020B0604020202020204" pitchFamily="34" charset="0"/>
              </a:defRPr>
            </a:lvl1pPr>
            <a:lvl2pPr marL="753420" indent="0" algn="ctr">
              <a:buNone/>
              <a:defRPr sz="3296"/>
            </a:lvl2pPr>
            <a:lvl3pPr marL="1506840" indent="0" algn="ctr">
              <a:buNone/>
              <a:defRPr sz="2966"/>
            </a:lvl3pPr>
            <a:lvl4pPr marL="2260260" indent="0" algn="ctr">
              <a:buNone/>
              <a:defRPr sz="2637"/>
            </a:lvl4pPr>
            <a:lvl5pPr marL="3013680" indent="0" algn="ctr">
              <a:buNone/>
              <a:defRPr sz="2637"/>
            </a:lvl5pPr>
            <a:lvl6pPr marL="3767099" indent="0" algn="ctr">
              <a:buNone/>
              <a:defRPr sz="2637"/>
            </a:lvl6pPr>
            <a:lvl7pPr marL="4520519" indent="0" algn="ctr">
              <a:buNone/>
              <a:defRPr sz="2637"/>
            </a:lvl7pPr>
            <a:lvl8pPr marL="5273939" indent="0" algn="ctr">
              <a:buNone/>
              <a:defRPr sz="2637"/>
            </a:lvl8pPr>
            <a:lvl9pPr marL="6027359" indent="0" algn="ctr">
              <a:buNone/>
              <a:defRPr sz="2637"/>
            </a:lvl9pPr>
          </a:lstStyle>
          <a:p>
            <a:r>
              <a:rPr lang="en-GB" err="1"/>
              <a:t>Subheader</a:t>
            </a:r>
            <a:r>
              <a:rPr lang="en-GB"/>
              <a:t> text</a:t>
            </a:r>
            <a:endParaRPr lang="en-US"/>
          </a:p>
        </p:txBody>
      </p:sp>
      <p:cxnSp>
        <p:nvCxnSpPr>
          <p:cNvPr id="10" name="Straight Connector 9">
            <a:extLst>
              <a:ext uri="{FF2B5EF4-FFF2-40B4-BE49-F238E27FC236}">
                <a16:creationId xmlns:a16="http://schemas.microsoft.com/office/drawing/2014/main" id="{AF7E9B4F-D1E3-C04B-9328-379EA292957E}"/>
              </a:ext>
            </a:extLst>
          </p:cNvPr>
          <p:cNvCxnSpPr/>
          <p:nvPr/>
        </p:nvCxnSpPr>
        <p:spPr>
          <a:xfrm flipH="1">
            <a:off x="786105" y="3883212"/>
            <a:ext cx="66210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clipart&#10;&#10;Description automatically generated">
            <a:extLst>
              <a:ext uri="{FF2B5EF4-FFF2-40B4-BE49-F238E27FC236}">
                <a16:creationId xmlns:a16="http://schemas.microsoft.com/office/drawing/2014/main" id="{7C2D45B2-71FC-49C1-A6EB-993F98B83F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648747" y="10204039"/>
            <a:ext cx="4077355" cy="844845"/>
          </a:xfrm>
          <a:prstGeom prst="rect">
            <a:avLst/>
          </a:prstGeom>
        </p:spPr>
      </p:pic>
    </p:spTree>
    <p:extLst>
      <p:ext uri="{BB962C8B-B14F-4D97-AF65-F5344CB8AC3E}">
        <p14:creationId xmlns:p14="http://schemas.microsoft.com/office/powerpoint/2010/main" val="11221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 Op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CC7E0-DFFC-9542-9A90-2075F2CC5C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20091400" cy="11309350"/>
          </a:xfrm>
          <a:prstGeom prst="rect">
            <a:avLst/>
          </a:prstGeom>
        </p:spPr>
      </p:pic>
      <p:cxnSp>
        <p:nvCxnSpPr>
          <p:cNvPr id="10" name="Straight Connector 9">
            <a:extLst>
              <a:ext uri="{FF2B5EF4-FFF2-40B4-BE49-F238E27FC236}">
                <a16:creationId xmlns:a16="http://schemas.microsoft.com/office/drawing/2014/main" id="{CBF3E9AB-D5EF-974B-BFA1-8B59AD7EE4C5}"/>
              </a:ext>
            </a:extLst>
          </p:cNvPr>
          <p:cNvCxnSpPr/>
          <p:nvPr/>
        </p:nvCxnSpPr>
        <p:spPr>
          <a:xfrm flipH="1">
            <a:off x="786105" y="3883212"/>
            <a:ext cx="66210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6B0A2555-1672-3F46-A14A-B70EC6E02838}"/>
              </a:ext>
            </a:extLst>
          </p:cNvPr>
          <p:cNvSpPr>
            <a:spLocks noGrp="1"/>
          </p:cNvSpPr>
          <p:nvPr>
            <p:ph type="ctrTitle" hasCustomPrompt="1"/>
          </p:nvPr>
        </p:nvSpPr>
        <p:spPr>
          <a:xfrm>
            <a:off x="816185" y="847074"/>
            <a:ext cx="6621029" cy="2856788"/>
          </a:xfrm>
          <a:prstGeom prst="rect">
            <a:avLst/>
          </a:prstGeom>
        </p:spPr>
        <p:txBody>
          <a:bodyPr anchor="b">
            <a:noAutofit/>
          </a:bodyPr>
          <a:lstStyle>
            <a:lvl1pPr algn="l">
              <a:defRPr sz="6592" b="1" i="0">
                <a:solidFill>
                  <a:schemeClr val="bg1"/>
                </a:solidFill>
                <a:latin typeface="Arial" panose="020B0604020202020204" pitchFamily="34" charset="0"/>
                <a:cs typeface="Arial" panose="020B0604020202020204" pitchFamily="34" charset="0"/>
              </a:defRPr>
            </a:lvl1pPr>
          </a:lstStyle>
          <a:p>
            <a:r>
              <a:rPr lang="en-GB" dirty="0"/>
              <a:t>Divider Title</a:t>
            </a:r>
            <a:endParaRPr lang="en-US" dirty="0"/>
          </a:p>
        </p:txBody>
      </p:sp>
      <p:sp>
        <p:nvSpPr>
          <p:cNvPr id="8" name="Subtitle 2">
            <a:extLst>
              <a:ext uri="{FF2B5EF4-FFF2-40B4-BE49-F238E27FC236}">
                <a16:creationId xmlns:a16="http://schemas.microsoft.com/office/drawing/2014/main" id="{E62CDDF7-D9A3-EB49-BD60-7216182841F5}"/>
              </a:ext>
            </a:extLst>
          </p:cNvPr>
          <p:cNvSpPr>
            <a:spLocks noGrp="1"/>
          </p:cNvSpPr>
          <p:nvPr>
            <p:ph type="subTitle" idx="1" hasCustomPrompt="1"/>
          </p:nvPr>
        </p:nvSpPr>
        <p:spPr>
          <a:xfrm>
            <a:off x="816184" y="4062563"/>
            <a:ext cx="6621031" cy="542041"/>
          </a:xfrm>
          <a:prstGeom prst="rect">
            <a:avLst/>
          </a:prstGeom>
        </p:spPr>
        <p:txBody>
          <a:bodyPr>
            <a:normAutofit/>
          </a:bodyPr>
          <a:lstStyle>
            <a:lvl1pPr marL="0" indent="0" algn="l">
              <a:buNone/>
              <a:defRPr sz="3296" b="0" i="0">
                <a:solidFill>
                  <a:schemeClr val="bg1"/>
                </a:solidFill>
                <a:latin typeface="Arial" panose="020B0604020202020204" pitchFamily="34" charset="0"/>
                <a:cs typeface="Arial" panose="020B0604020202020204" pitchFamily="34" charset="0"/>
              </a:defRPr>
            </a:lvl1pPr>
            <a:lvl2pPr marL="753420" indent="0" algn="ctr">
              <a:buNone/>
              <a:defRPr sz="3296"/>
            </a:lvl2pPr>
            <a:lvl3pPr marL="1506840" indent="0" algn="ctr">
              <a:buNone/>
              <a:defRPr sz="2966"/>
            </a:lvl3pPr>
            <a:lvl4pPr marL="2260260" indent="0" algn="ctr">
              <a:buNone/>
              <a:defRPr sz="2637"/>
            </a:lvl4pPr>
            <a:lvl5pPr marL="3013680" indent="0" algn="ctr">
              <a:buNone/>
              <a:defRPr sz="2637"/>
            </a:lvl5pPr>
            <a:lvl6pPr marL="3767099" indent="0" algn="ctr">
              <a:buNone/>
              <a:defRPr sz="2637"/>
            </a:lvl6pPr>
            <a:lvl7pPr marL="4520519" indent="0" algn="ctr">
              <a:buNone/>
              <a:defRPr sz="2637"/>
            </a:lvl7pPr>
            <a:lvl8pPr marL="5273939" indent="0" algn="ctr">
              <a:buNone/>
              <a:defRPr sz="2637"/>
            </a:lvl8pPr>
            <a:lvl9pPr marL="6027359" indent="0" algn="ctr">
              <a:buNone/>
              <a:defRPr sz="2637"/>
            </a:lvl9pPr>
          </a:lstStyle>
          <a:p>
            <a:r>
              <a:rPr lang="en-GB" err="1"/>
              <a:t>Subheader</a:t>
            </a:r>
            <a:r>
              <a:rPr lang="en-GB"/>
              <a:t> text</a:t>
            </a:r>
            <a:endParaRPr lang="en-US"/>
          </a:p>
        </p:txBody>
      </p:sp>
    </p:spTree>
    <p:extLst>
      <p:ext uri="{BB962C8B-B14F-4D97-AF65-F5344CB8AC3E}">
        <p14:creationId xmlns:p14="http://schemas.microsoft.com/office/powerpoint/2010/main" val="64370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Opt 1 (Title/text/bullets)">
    <p:spTree>
      <p:nvGrpSpPr>
        <p:cNvPr id="1" name=""/>
        <p:cNvGrpSpPr/>
        <p:nvPr/>
      </p:nvGrpSpPr>
      <p:grpSpPr>
        <a:xfrm>
          <a:off x="0" y="0"/>
          <a:ext cx="0" cy="0"/>
          <a:chOff x="0" y="0"/>
          <a:chExt cx="0" cy="0"/>
        </a:xfrm>
      </p:grpSpPr>
      <p:pic>
        <p:nvPicPr>
          <p:cNvPr id="3" name="Picture 2" descr="A picture containing nature, night sky&#10;&#10;Description automatically generated">
            <a:extLst>
              <a:ext uri="{FF2B5EF4-FFF2-40B4-BE49-F238E27FC236}">
                <a16:creationId xmlns:a16="http://schemas.microsoft.com/office/drawing/2014/main" id="{77E434EC-96F5-4974-9497-2B63F93471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
            <a:ext cx="20091400" cy="11309350"/>
          </a:xfrm>
          <a:prstGeom prst="rect">
            <a:avLst/>
          </a:prstGeom>
        </p:spPr>
      </p:pic>
      <p:sp>
        <p:nvSpPr>
          <p:cNvPr id="16" name="Text Placeholder 4">
            <a:extLst>
              <a:ext uri="{FF2B5EF4-FFF2-40B4-BE49-F238E27FC236}">
                <a16:creationId xmlns:a16="http://schemas.microsoft.com/office/drawing/2014/main" id="{78742F78-AC6A-0249-BBFA-613BD744AB30}"/>
              </a:ext>
            </a:extLst>
          </p:cNvPr>
          <p:cNvSpPr>
            <a:spLocks noGrp="1"/>
          </p:cNvSpPr>
          <p:nvPr>
            <p:ph type="body" sz="quarter" idx="12" hasCustomPrompt="1"/>
          </p:nvPr>
        </p:nvSpPr>
        <p:spPr>
          <a:xfrm>
            <a:off x="685029" y="4826357"/>
            <a:ext cx="9360671" cy="1301253"/>
          </a:xfrm>
        </p:spPr>
        <p:txBody>
          <a:bodyPr>
            <a:noAutofit/>
          </a:bodyPr>
          <a:lstStyle>
            <a:lvl1pPr marL="0" indent="0" algn="l">
              <a:buNone/>
              <a:defRPr sz="8899" b="1" i="0">
                <a:solidFill>
                  <a:schemeClr val="bg1"/>
                </a:solidFill>
                <a:latin typeface="Arial" panose="020B0604020202020204" pitchFamily="34" charset="0"/>
                <a:cs typeface="Arial" panose="020B0604020202020204" pitchFamily="34" charset="0"/>
              </a:defRPr>
            </a:lvl1pPr>
          </a:lstStyle>
          <a:p>
            <a:pPr lvl="0"/>
            <a:r>
              <a:rPr lang="en-US" dirty="0"/>
              <a:t>Summary slide</a:t>
            </a:r>
          </a:p>
        </p:txBody>
      </p:sp>
    </p:spTree>
    <p:extLst>
      <p:ext uri="{BB962C8B-B14F-4D97-AF65-F5344CB8AC3E}">
        <p14:creationId xmlns:p14="http://schemas.microsoft.com/office/powerpoint/2010/main" val="275698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Opt 3 (Title/text)">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CE7EE49-A4E3-4B49-94EC-5EEE71AF64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0091400" cy="11309350"/>
          </a:xfrm>
          <a:prstGeom prst="rect">
            <a:avLst/>
          </a:prstGeom>
        </p:spPr>
      </p:pic>
      <p:sp>
        <p:nvSpPr>
          <p:cNvPr id="3" name="Title 1">
            <a:extLst>
              <a:ext uri="{FF2B5EF4-FFF2-40B4-BE49-F238E27FC236}">
                <a16:creationId xmlns:a16="http://schemas.microsoft.com/office/drawing/2014/main" id="{56164162-CEA8-914B-AC52-63DE126F3B05}"/>
              </a:ext>
            </a:extLst>
          </p:cNvPr>
          <p:cNvSpPr>
            <a:spLocks noGrp="1"/>
          </p:cNvSpPr>
          <p:nvPr>
            <p:ph type="title" hasCustomPrompt="1"/>
          </p:nvPr>
        </p:nvSpPr>
        <p:spPr>
          <a:xfrm>
            <a:off x="732500" y="906038"/>
            <a:ext cx="18541625" cy="1015264"/>
          </a:xfrm>
          <a:prstGeom prst="rect">
            <a:avLst/>
          </a:prstGeom>
        </p:spPr>
        <p:txBody>
          <a:bodyPr anchor="b"/>
          <a:lstStyle>
            <a:lvl1pPr>
              <a:defRPr sz="5273" b="1" i="0">
                <a:solidFill>
                  <a:schemeClr val="bg1"/>
                </a:solidFill>
                <a:latin typeface="Arial" panose="020B0604020202020204" pitchFamily="34" charset="0"/>
                <a:cs typeface="Arial" panose="020B0604020202020204" pitchFamily="34" charset="0"/>
              </a:defRPr>
            </a:lvl1pPr>
          </a:lstStyle>
          <a:p>
            <a:r>
              <a:rPr lang="en-US"/>
              <a:t>Title</a:t>
            </a:r>
            <a:endParaRPr lang="en-GB"/>
          </a:p>
        </p:txBody>
      </p:sp>
      <p:sp>
        <p:nvSpPr>
          <p:cNvPr id="6" name="Text Placeholder 5">
            <a:extLst>
              <a:ext uri="{FF2B5EF4-FFF2-40B4-BE49-F238E27FC236}">
                <a16:creationId xmlns:a16="http://schemas.microsoft.com/office/drawing/2014/main" id="{C3839FD6-AE24-BD44-B22E-4426056D4C46}"/>
              </a:ext>
            </a:extLst>
          </p:cNvPr>
          <p:cNvSpPr>
            <a:spLocks noGrp="1"/>
          </p:cNvSpPr>
          <p:nvPr>
            <p:ph type="body" sz="quarter" idx="10" hasCustomPrompt="1"/>
          </p:nvPr>
        </p:nvSpPr>
        <p:spPr>
          <a:xfrm>
            <a:off x="732498" y="3036769"/>
            <a:ext cx="8708681" cy="5721962"/>
          </a:xfrm>
        </p:spPr>
        <p:txBody>
          <a:bodyPr/>
          <a:lstStyle>
            <a:lvl1pPr marL="0" indent="0">
              <a:buNone/>
              <a:defRPr b="0" i="0">
                <a:solidFill>
                  <a:schemeClr val="bg1"/>
                </a:solidFill>
                <a:latin typeface="Arial" panose="020B0604020202020204" pitchFamily="34" charset="0"/>
                <a:cs typeface="Arial" panose="020B0604020202020204" pitchFamily="34" charset="0"/>
              </a:defRPr>
            </a:lvl1pPr>
          </a:lstStyle>
          <a:p>
            <a:pPr lvl="0"/>
            <a:r>
              <a:rPr lang="en-US"/>
              <a:t>Body text</a:t>
            </a:r>
          </a:p>
        </p:txBody>
      </p:sp>
      <p:sp>
        <p:nvSpPr>
          <p:cNvPr id="8" name="Text Placeholder 5">
            <a:extLst>
              <a:ext uri="{FF2B5EF4-FFF2-40B4-BE49-F238E27FC236}">
                <a16:creationId xmlns:a16="http://schemas.microsoft.com/office/drawing/2014/main" id="{FA8BCDFE-DD02-3549-9F20-EF444E0D3AF5}"/>
              </a:ext>
            </a:extLst>
          </p:cNvPr>
          <p:cNvSpPr>
            <a:spLocks noGrp="1"/>
          </p:cNvSpPr>
          <p:nvPr>
            <p:ph type="body" sz="quarter" idx="11" hasCustomPrompt="1"/>
          </p:nvPr>
        </p:nvSpPr>
        <p:spPr>
          <a:xfrm>
            <a:off x="732498" y="2157155"/>
            <a:ext cx="18519546" cy="670185"/>
          </a:xfrm>
        </p:spPr>
        <p:txBody>
          <a:bodyPr/>
          <a:lstStyle>
            <a:lvl1pPr marL="0" indent="0">
              <a:buNone/>
              <a:defRPr b="0" i="0">
                <a:solidFill>
                  <a:schemeClr val="bg1"/>
                </a:solidFill>
                <a:latin typeface="Arial" panose="020B0604020202020204" pitchFamily="34" charset="0"/>
                <a:cs typeface="Arial" panose="020B0604020202020204" pitchFamily="34" charset="0"/>
              </a:defRPr>
            </a:lvl1pPr>
          </a:lstStyle>
          <a:p>
            <a:pPr lvl="0"/>
            <a:r>
              <a:rPr lang="en-US"/>
              <a:t>Sub header text </a:t>
            </a:r>
          </a:p>
        </p:txBody>
      </p:sp>
      <p:sp>
        <p:nvSpPr>
          <p:cNvPr id="9" name="Text Placeholder 5">
            <a:extLst>
              <a:ext uri="{FF2B5EF4-FFF2-40B4-BE49-F238E27FC236}">
                <a16:creationId xmlns:a16="http://schemas.microsoft.com/office/drawing/2014/main" id="{65C132E5-AA05-B74B-823D-71470B0E6777}"/>
              </a:ext>
            </a:extLst>
          </p:cNvPr>
          <p:cNvSpPr>
            <a:spLocks noGrp="1"/>
          </p:cNvSpPr>
          <p:nvPr>
            <p:ph type="body" sz="quarter" idx="12" hasCustomPrompt="1"/>
          </p:nvPr>
        </p:nvSpPr>
        <p:spPr>
          <a:xfrm>
            <a:off x="9894571" y="3036769"/>
            <a:ext cx="9379554" cy="5721962"/>
          </a:xfrm>
        </p:spPr>
        <p:txBody>
          <a:bodyPr/>
          <a:lstStyle>
            <a:lvl1pPr marL="0" indent="0">
              <a:buNone/>
              <a:defRPr b="0" i="0">
                <a:solidFill>
                  <a:schemeClr val="bg1"/>
                </a:solidFill>
                <a:latin typeface="Arial" panose="020B0604020202020204" pitchFamily="34" charset="0"/>
                <a:cs typeface="Arial" panose="020B0604020202020204" pitchFamily="34" charset="0"/>
              </a:defRPr>
            </a:lvl1pPr>
          </a:lstStyle>
          <a:p>
            <a:pPr lvl="0"/>
            <a:r>
              <a:rPr lang="en-US"/>
              <a:t>Body text</a:t>
            </a:r>
          </a:p>
        </p:txBody>
      </p:sp>
    </p:spTree>
    <p:extLst>
      <p:ext uri="{BB962C8B-B14F-4D97-AF65-F5344CB8AC3E}">
        <p14:creationId xmlns:p14="http://schemas.microsoft.com/office/powerpoint/2010/main" val="293390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pt - 4 (Bullets/text/column)">
    <p:spTree>
      <p:nvGrpSpPr>
        <p:cNvPr id="1" name=""/>
        <p:cNvGrpSpPr/>
        <p:nvPr/>
      </p:nvGrpSpPr>
      <p:grpSpPr>
        <a:xfrm>
          <a:off x="0" y="0"/>
          <a:ext cx="0" cy="0"/>
          <a:chOff x="0" y="0"/>
          <a:chExt cx="0" cy="0"/>
        </a:xfrm>
      </p:grpSpPr>
      <p:pic>
        <p:nvPicPr>
          <p:cNvPr id="3" name="Picture 2" descr="Graphical user interface, application, Teams&#10;&#10;Description automatically generated">
            <a:extLst>
              <a:ext uri="{FF2B5EF4-FFF2-40B4-BE49-F238E27FC236}">
                <a16:creationId xmlns:a16="http://schemas.microsoft.com/office/drawing/2014/main" id="{BB661323-2A86-364B-A404-201BB04EC1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0091400" cy="11309350"/>
          </a:xfrm>
          <a:prstGeom prst="rect">
            <a:avLst/>
          </a:prstGeom>
        </p:spPr>
      </p:pic>
      <p:sp>
        <p:nvSpPr>
          <p:cNvPr id="10" name="Title 1">
            <a:extLst>
              <a:ext uri="{FF2B5EF4-FFF2-40B4-BE49-F238E27FC236}">
                <a16:creationId xmlns:a16="http://schemas.microsoft.com/office/drawing/2014/main" id="{57A7EBC4-71B8-1946-AAEA-93580964F490}"/>
              </a:ext>
            </a:extLst>
          </p:cNvPr>
          <p:cNvSpPr>
            <a:spLocks noGrp="1"/>
          </p:cNvSpPr>
          <p:nvPr>
            <p:ph type="title" hasCustomPrompt="1"/>
          </p:nvPr>
        </p:nvSpPr>
        <p:spPr>
          <a:xfrm>
            <a:off x="6144620" y="906038"/>
            <a:ext cx="12875239" cy="1015264"/>
          </a:xfrm>
          <a:prstGeom prst="rect">
            <a:avLst/>
          </a:prstGeom>
        </p:spPr>
        <p:txBody>
          <a:bodyPr anchor="b"/>
          <a:lstStyle>
            <a:lvl1pPr>
              <a:defRPr sz="5273" b="1" i="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11" name="Text Placeholder 5">
            <a:extLst>
              <a:ext uri="{FF2B5EF4-FFF2-40B4-BE49-F238E27FC236}">
                <a16:creationId xmlns:a16="http://schemas.microsoft.com/office/drawing/2014/main" id="{DAEA000F-B8F5-C645-B95E-B8393669E6ED}"/>
              </a:ext>
            </a:extLst>
          </p:cNvPr>
          <p:cNvSpPr>
            <a:spLocks noGrp="1"/>
          </p:cNvSpPr>
          <p:nvPr>
            <p:ph type="body" sz="quarter" idx="11" hasCustomPrompt="1"/>
          </p:nvPr>
        </p:nvSpPr>
        <p:spPr>
          <a:xfrm>
            <a:off x="732497" y="906038"/>
            <a:ext cx="4334238" cy="8392760"/>
          </a:xfrm>
        </p:spPr>
        <p:txBody>
          <a:bodyPr/>
          <a:lstStyle>
            <a:lvl1pPr marL="565065" indent="-565065">
              <a:buClr>
                <a:srgbClr val="E10474"/>
              </a:buClr>
              <a:buFont typeface="Wingdings" pitchFamily="2" charset="2"/>
              <a:buChar char="§"/>
              <a:defRPr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Bullets</a:t>
            </a:r>
          </a:p>
          <a:p>
            <a:pPr lvl="0"/>
            <a:endParaRPr lang="en-US" dirty="0"/>
          </a:p>
          <a:p>
            <a:pPr lvl="0"/>
            <a:endParaRPr lang="en-US" dirty="0"/>
          </a:p>
          <a:p>
            <a:pPr lvl="0"/>
            <a:endParaRPr lang="en-US" dirty="0"/>
          </a:p>
          <a:p>
            <a:pPr lvl="0"/>
            <a:endParaRPr lang="en-US" dirty="0"/>
          </a:p>
        </p:txBody>
      </p:sp>
      <p:sp>
        <p:nvSpPr>
          <p:cNvPr id="14" name="Text Placeholder 5">
            <a:extLst>
              <a:ext uri="{FF2B5EF4-FFF2-40B4-BE49-F238E27FC236}">
                <a16:creationId xmlns:a16="http://schemas.microsoft.com/office/drawing/2014/main" id="{C08067CA-EFF4-2D4A-B47F-2EFABB2DF40B}"/>
              </a:ext>
            </a:extLst>
          </p:cNvPr>
          <p:cNvSpPr>
            <a:spLocks noGrp="1"/>
          </p:cNvSpPr>
          <p:nvPr>
            <p:ph type="body" sz="quarter" idx="10" hasCustomPrompt="1"/>
          </p:nvPr>
        </p:nvSpPr>
        <p:spPr>
          <a:xfrm>
            <a:off x="6144620" y="2233199"/>
            <a:ext cx="12875239" cy="7065601"/>
          </a:xfrm>
        </p:spPr>
        <p:txBody>
          <a:bodyPr/>
          <a:lstStyle>
            <a:lvl1pPr marL="0" indent="0">
              <a:buNone/>
              <a:defRPr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Body text</a:t>
            </a:r>
          </a:p>
        </p:txBody>
      </p:sp>
    </p:spTree>
    <p:extLst>
      <p:ext uri="{BB962C8B-B14F-4D97-AF65-F5344CB8AC3E}">
        <p14:creationId xmlns:p14="http://schemas.microsoft.com/office/powerpoint/2010/main" val="223774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 Opt 5 (Title/Image/Colum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61C874-0CA9-2447-83D1-6E1AD5C5C73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5707"/>
            <a:ext cx="20091400" cy="11309350"/>
          </a:xfrm>
          <a:prstGeom prst="rect">
            <a:avLst/>
          </a:prstGeom>
        </p:spPr>
      </p:pic>
      <p:sp>
        <p:nvSpPr>
          <p:cNvPr id="10" name="Title 1">
            <a:extLst>
              <a:ext uri="{FF2B5EF4-FFF2-40B4-BE49-F238E27FC236}">
                <a16:creationId xmlns:a16="http://schemas.microsoft.com/office/drawing/2014/main" id="{57A7EBC4-71B8-1946-AAEA-93580964F490}"/>
              </a:ext>
            </a:extLst>
          </p:cNvPr>
          <p:cNvSpPr>
            <a:spLocks noGrp="1"/>
          </p:cNvSpPr>
          <p:nvPr>
            <p:ph type="title" hasCustomPrompt="1"/>
          </p:nvPr>
        </p:nvSpPr>
        <p:spPr>
          <a:xfrm>
            <a:off x="709536" y="732356"/>
            <a:ext cx="13287470" cy="1015264"/>
          </a:xfrm>
          <a:prstGeom prst="rect">
            <a:avLst/>
          </a:prstGeom>
        </p:spPr>
        <p:txBody>
          <a:bodyPr anchor="b"/>
          <a:lstStyle>
            <a:lvl1pPr>
              <a:defRPr sz="5273" b="1" i="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14" name="Text Placeholder 5">
            <a:extLst>
              <a:ext uri="{FF2B5EF4-FFF2-40B4-BE49-F238E27FC236}">
                <a16:creationId xmlns:a16="http://schemas.microsoft.com/office/drawing/2014/main" id="{C08067CA-EFF4-2D4A-B47F-2EFABB2DF40B}"/>
              </a:ext>
            </a:extLst>
          </p:cNvPr>
          <p:cNvSpPr>
            <a:spLocks noGrp="1"/>
          </p:cNvSpPr>
          <p:nvPr>
            <p:ph type="body" sz="quarter" idx="10" hasCustomPrompt="1"/>
          </p:nvPr>
        </p:nvSpPr>
        <p:spPr>
          <a:xfrm>
            <a:off x="15047625" y="732356"/>
            <a:ext cx="4334238" cy="8450576"/>
          </a:xfrm>
        </p:spPr>
        <p:txBody>
          <a:bodyPr/>
          <a:lstStyle>
            <a:lvl1pPr marL="0" indent="0">
              <a:buNone/>
              <a:defRPr b="0" i="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Body text</a:t>
            </a:r>
          </a:p>
        </p:txBody>
      </p:sp>
      <p:sp>
        <p:nvSpPr>
          <p:cNvPr id="3" name="Picture Placeholder 2">
            <a:extLst>
              <a:ext uri="{FF2B5EF4-FFF2-40B4-BE49-F238E27FC236}">
                <a16:creationId xmlns:a16="http://schemas.microsoft.com/office/drawing/2014/main" id="{DF04EECC-FDFF-6D41-95DC-09EC90DA9184}"/>
              </a:ext>
            </a:extLst>
          </p:cNvPr>
          <p:cNvSpPr>
            <a:spLocks noGrp="1"/>
          </p:cNvSpPr>
          <p:nvPr>
            <p:ph type="pic" sz="quarter" idx="11" hasCustomPrompt="1"/>
          </p:nvPr>
        </p:nvSpPr>
        <p:spPr>
          <a:xfrm>
            <a:off x="709537" y="2117331"/>
            <a:ext cx="13287472" cy="7066281"/>
          </a:xfrm>
        </p:spPr>
        <p:txBody>
          <a:bodyPr/>
          <a:lstStyle>
            <a:lvl1pPr marL="0" indent="0">
              <a:buNone/>
              <a:defRPr b="0" i="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Insert image </a:t>
            </a:r>
          </a:p>
        </p:txBody>
      </p:sp>
    </p:spTree>
    <p:extLst>
      <p:ext uri="{BB962C8B-B14F-4D97-AF65-F5344CB8AC3E}">
        <p14:creationId xmlns:p14="http://schemas.microsoft.com/office/powerpoint/2010/main" val="178564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B83450D7-3312-1C41-BC37-FD50EB67D830}"/>
              </a:ext>
            </a:extLst>
          </p:cNvPr>
          <p:cNvSpPr>
            <a:spLocks noGrp="1"/>
          </p:cNvSpPr>
          <p:nvPr>
            <p:ph type="title"/>
          </p:nvPr>
        </p:nvSpPr>
        <p:spPr>
          <a:xfrm>
            <a:off x="1381284" y="602119"/>
            <a:ext cx="17328833" cy="2185952"/>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A209C2D9-A4B2-7C43-BFA8-FD41B0DA9EDD}"/>
              </a:ext>
            </a:extLst>
          </p:cNvPr>
          <p:cNvSpPr>
            <a:spLocks noGrp="1"/>
          </p:cNvSpPr>
          <p:nvPr>
            <p:ph type="body" idx="1"/>
          </p:nvPr>
        </p:nvSpPr>
        <p:spPr>
          <a:xfrm>
            <a:off x="1381284" y="3010591"/>
            <a:ext cx="17328833" cy="71756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3109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669" r:id="rId20"/>
    <p:sldLayoutId id="2147483673" r:id="rId21"/>
    <p:sldLayoutId id="2147483652" r:id="rId22"/>
    <p:sldLayoutId id="2147483653" r:id="rId23"/>
    <p:sldLayoutId id="2147483671" r:id="rId24"/>
    <p:sldLayoutId id="2147483685" r:id="rId25"/>
    <p:sldLayoutId id="2147483686" r:id="rId26"/>
    <p:sldLayoutId id="2147483687" r:id="rId27"/>
  </p:sldLayoutIdLst>
  <p:txStyles>
    <p:titleStyle>
      <a:lvl1pPr algn="l" defTabSz="1506840" rtl="0" eaLnBrk="1" latinLnBrk="0" hangingPunct="1">
        <a:lnSpc>
          <a:spcPct val="90000"/>
        </a:lnSpc>
        <a:spcBef>
          <a:spcPct val="0"/>
        </a:spcBef>
        <a:buNone/>
        <a:defRPr sz="5932"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76710" indent="-376710" algn="l" defTabSz="1506840" rtl="0" eaLnBrk="1" latinLnBrk="0" hangingPunct="1">
        <a:lnSpc>
          <a:spcPct val="90000"/>
        </a:lnSpc>
        <a:spcBef>
          <a:spcPts val="1648"/>
        </a:spcBef>
        <a:buFont typeface="Arial" panose="020B0604020202020204" pitchFamily="34" charset="0"/>
        <a:buChar char="•"/>
        <a:defRPr sz="3296"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1130130" indent="-376710" algn="l" defTabSz="1506840" rtl="0" eaLnBrk="1" latinLnBrk="0" hangingPunct="1">
        <a:lnSpc>
          <a:spcPct val="90000"/>
        </a:lnSpc>
        <a:spcBef>
          <a:spcPts val="824"/>
        </a:spcBef>
        <a:buFont typeface="Arial" panose="020B0604020202020204" pitchFamily="34" charset="0"/>
        <a:buChar char="•"/>
        <a:defRPr sz="2966"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883550" indent="-376710" algn="l" defTabSz="1506840" rtl="0" eaLnBrk="1" latinLnBrk="0" hangingPunct="1">
        <a:lnSpc>
          <a:spcPct val="90000"/>
        </a:lnSpc>
        <a:spcBef>
          <a:spcPts val="824"/>
        </a:spcBef>
        <a:buFont typeface="Arial" panose="020B0604020202020204" pitchFamily="34" charset="0"/>
        <a:buChar char="•"/>
        <a:defRPr sz="2637"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2636970" indent="-376710" algn="l" defTabSz="1506840" rtl="0" eaLnBrk="1" latinLnBrk="0" hangingPunct="1">
        <a:lnSpc>
          <a:spcPct val="90000"/>
        </a:lnSpc>
        <a:spcBef>
          <a:spcPts val="824"/>
        </a:spcBef>
        <a:buFont typeface="Arial" panose="020B0604020202020204" pitchFamily="34" charset="0"/>
        <a:buChar char="•"/>
        <a:defRPr sz="2307"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3390389" indent="-376710" algn="l" defTabSz="1506840" rtl="0" eaLnBrk="1" latinLnBrk="0" hangingPunct="1">
        <a:lnSpc>
          <a:spcPct val="90000"/>
        </a:lnSpc>
        <a:spcBef>
          <a:spcPts val="824"/>
        </a:spcBef>
        <a:buFont typeface="Arial" panose="020B0604020202020204" pitchFamily="34" charset="0"/>
        <a:buChar char="•"/>
        <a:defRPr sz="2307"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414380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6pPr>
      <a:lvl7pPr marL="489722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7pPr>
      <a:lvl8pPr marL="565064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8pPr>
      <a:lvl9pPr marL="640406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9pPr>
    </p:bodyStyle>
    <p:otherStyle>
      <a:defPPr>
        <a:defRPr lang="en-US"/>
      </a:defPPr>
      <a:lvl1pPr marL="0" algn="l" defTabSz="1506840" rtl="0" eaLnBrk="1" latinLnBrk="0" hangingPunct="1">
        <a:defRPr sz="2966" kern="1200">
          <a:solidFill>
            <a:schemeClr val="tx1"/>
          </a:solidFill>
          <a:latin typeface="+mn-lt"/>
          <a:ea typeface="+mn-ea"/>
          <a:cs typeface="+mn-cs"/>
        </a:defRPr>
      </a:lvl1pPr>
      <a:lvl2pPr marL="753420" algn="l" defTabSz="1506840" rtl="0" eaLnBrk="1" latinLnBrk="0" hangingPunct="1">
        <a:defRPr sz="2966" kern="1200">
          <a:solidFill>
            <a:schemeClr val="tx1"/>
          </a:solidFill>
          <a:latin typeface="+mn-lt"/>
          <a:ea typeface="+mn-ea"/>
          <a:cs typeface="+mn-cs"/>
        </a:defRPr>
      </a:lvl2pPr>
      <a:lvl3pPr marL="1506840" algn="l" defTabSz="1506840" rtl="0" eaLnBrk="1" latinLnBrk="0" hangingPunct="1">
        <a:defRPr sz="2966" kern="1200">
          <a:solidFill>
            <a:schemeClr val="tx1"/>
          </a:solidFill>
          <a:latin typeface="+mn-lt"/>
          <a:ea typeface="+mn-ea"/>
          <a:cs typeface="+mn-cs"/>
        </a:defRPr>
      </a:lvl3pPr>
      <a:lvl4pPr marL="2260260" algn="l" defTabSz="1506840" rtl="0" eaLnBrk="1" latinLnBrk="0" hangingPunct="1">
        <a:defRPr sz="2966" kern="1200">
          <a:solidFill>
            <a:schemeClr val="tx1"/>
          </a:solidFill>
          <a:latin typeface="+mn-lt"/>
          <a:ea typeface="+mn-ea"/>
          <a:cs typeface="+mn-cs"/>
        </a:defRPr>
      </a:lvl4pPr>
      <a:lvl5pPr marL="3013680" algn="l" defTabSz="1506840" rtl="0" eaLnBrk="1" latinLnBrk="0" hangingPunct="1">
        <a:defRPr sz="2966" kern="1200">
          <a:solidFill>
            <a:schemeClr val="tx1"/>
          </a:solidFill>
          <a:latin typeface="+mn-lt"/>
          <a:ea typeface="+mn-ea"/>
          <a:cs typeface="+mn-cs"/>
        </a:defRPr>
      </a:lvl5pPr>
      <a:lvl6pPr marL="3767099" algn="l" defTabSz="1506840" rtl="0" eaLnBrk="1" latinLnBrk="0" hangingPunct="1">
        <a:defRPr sz="2966" kern="1200">
          <a:solidFill>
            <a:schemeClr val="tx1"/>
          </a:solidFill>
          <a:latin typeface="+mn-lt"/>
          <a:ea typeface="+mn-ea"/>
          <a:cs typeface="+mn-cs"/>
        </a:defRPr>
      </a:lvl6pPr>
      <a:lvl7pPr marL="4520519" algn="l" defTabSz="1506840" rtl="0" eaLnBrk="1" latinLnBrk="0" hangingPunct="1">
        <a:defRPr sz="2966" kern="1200">
          <a:solidFill>
            <a:schemeClr val="tx1"/>
          </a:solidFill>
          <a:latin typeface="+mn-lt"/>
          <a:ea typeface="+mn-ea"/>
          <a:cs typeface="+mn-cs"/>
        </a:defRPr>
      </a:lvl7pPr>
      <a:lvl8pPr marL="5273939" algn="l" defTabSz="1506840" rtl="0" eaLnBrk="1" latinLnBrk="0" hangingPunct="1">
        <a:defRPr sz="2966" kern="1200">
          <a:solidFill>
            <a:schemeClr val="tx1"/>
          </a:solidFill>
          <a:latin typeface="+mn-lt"/>
          <a:ea typeface="+mn-ea"/>
          <a:cs typeface="+mn-cs"/>
        </a:defRPr>
      </a:lvl8pPr>
      <a:lvl9pPr marL="6027359" algn="l" defTabSz="1506840" rtl="0" eaLnBrk="1" latinLnBrk="0" hangingPunct="1">
        <a:defRPr sz="29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Chameleon Workflows</a:t>
            </a:r>
          </a:p>
        </p:txBody>
      </p:sp>
      <p:sp>
        <p:nvSpPr>
          <p:cNvPr id="5" name="Subtitle 4"/>
          <p:cNvSpPr>
            <a:spLocks noGrp="1"/>
          </p:cNvSpPr>
          <p:nvPr>
            <p:ph type="subTitle" idx="1"/>
          </p:nvPr>
        </p:nvSpPr>
        <p:spPr/>
        <p:txBody>
          <a:bodyPr>
            <a:normAutofit/>
          </a:bodyPr>
          <a:lstStyle/>
          <a:p>
            <a:r>
              <a:rPr lang="en-GB" dirty="0"/>
              <a:t>Version 1.11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34286"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sp>
        <p:nvSpPr>
          <p:cNvPr id="150" name="Content Placeholder 2">
            <a:extLst>
              <a:ext uri="{FF2B5EF4-FFF2-40B4-BE49-F238E27FC236}">
                <a16:creationId xmlns:a16="http://schemas.microsoft.com/office/drawing/2014/main" id="{68ED1410-41D6-4906-A724-21E3EF9A21AD}"/>
              </a:ext>
            </a:extLst>
          </p:cNvPr>
          <p:cNvSpPr>
            <a:spLocks noGrp="1"/>
          </p:cNvSpPr>
          <p:nvPr>
            <p:ph idx="1"/>
          </p:nvPr>
        </p:nvSpPr>
        <p:spPr>
          <a:xfrm>
            <a:off x="852406" y="3999021"/>
            <a:ext cx="10453293" cy="2653055"/>
          </a:xfrm>
        </p:spPr>
        <p:txBody>
          <a:bodyPr vert="horz" lIns="179409" tIns="89704" rIns="179409" bIns="89704" rtlCol="0" anchor="t">
            <a:normAutofit/>
          </a:bodyPr>
          <a:lstStyle/>
          <a:p>
            <a:pPr marL="672465" indent="-672465"/>
            <a:r>
              <a:rPr lang="en-GB" sz="3200" b="0" dirty="0">
                <a:latin typeface="Arial"/>
                <a:cs typeface="Arial"/>
              </a:rPr>
              <a:t>Loading and naming of the grid storage button</a:t>
            </a:r>
            <a:endParaRPr lang="en-US" dirty="0"/>
          </a:p>
          <a:p>
            <a:pPr marL="672465" indent="-672465"/>
            <a:endParaRPr lang="en-GB" sz="3200" b="0" dirty="0">
              <a:latin typeface="Arial" pitchFamily="34" charset="0"/>
              <a:cs typeface="Arial" pitchFamily="34" charset="0"/>
            </a:endParaRPr>
          </a:p>
        </p:txBody>
      </p:sp>
      <p:grpSp>
        <p:nvGrpSpPr>
          <p:cNvPr id="3" name="Group 2">
            <a:extLst>
              <a:ext uri="{FF2B5EF4-FFF2-40B4-BE49-F238E27FC236}">
                <a16:creationId xmlns:a16="http://schemas.microsoft.com/office/drawing/2014/main" id="{0B923D35-0188-401F-9BB5-E68A25A9FFA0}"/>
              </a:ext>
            </a:extLst>
          </p:cNvPr>
          <p:cNvGrpSpPr/>
          <p:nvPr/>
        </p:nvGrpSpPr>
        <p:grpSpPr>
          <a:xfrm>
            <a:off x="-34286"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9" name="Picture 148">
            <a:extLst>
              <a:ext uri="{FF2B5EF4-FFF2-40B4-BE49-F238E27FC236}">
                <a16:creationId xmlns:a16="http://schemas.microsoft.com/office/drawing/2014/main" id="{27BD2899-134F-4338-BD39-4DDE9BFE093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1061790" y="4150167"/>
            <a:ext cx="8478509" cy="6152449"/>
          </a:xfrm>
          <a:prstGeom prst="rect">
            <a:avLst/>
          </a:prstGeom>
        </p:spPr>
      </p:pic>
      <p:pic>
        <p:nvPicPr>
          <p:cNvPr id="151" name="Picture 150" descr="A machine on the counter&#10;&#10;Description automatically generated">
            <a:extLst>
              <a:ext uri="{FF2B5EF4-FFF2-40B4-BE49-F238E27FC236}">
                <a16:creationId xmlns:a16="http://schemas.microsoft.com/office/drawing/2014/main" id="{B57DB6B3-65B9-47E0-9668-703FE6E42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5100" y="6337205"/>
            <a:ext cx="6112670" cy="4085200"/>
          </a:xfrm>
          <a:prstGeom prst="rect">
            <a:avLst/>
          </a:prstGeom>
          <a:ln>
            <a:noFill/>
          </a:ln>
          <a:effectLst>
            <a:softEdge rad="112500"/>
          </a:effectLst>
        </p:spPr>
      </p:pic>
    </p:spTree>
    <p:extLst>
      <p:ext uri="{BB962C8B-B14F-4D97-AF65-F5344CB8AC3E}">
        <p14:creationId xmlns:p14="http://schemas.microsoft.com/office/powerpoint/2010/main" val="277124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4.60177E-6 2.94217E-6 L -0.14341 2.94217E-6 " pathEditMode="relative" rAng="0" ptsTypes="AA">
                                      <p:cBhvr>
                                        <p:cTn id="11" dur="2000" fill="hold"/>
                                        <p:tgtEl>
                                          <p:spTgt spid="3"/>
                                        </p:tgtEl>
                                        <p:attrNameLst>
                                          <p:attrName>ppt_x</p:attrName>
                                          <p:attrName>ppt_y</p:attrName>
                                        </p:attrNameLst>
                                      </p:cBhvr>
                                      <p:rCtr x="-71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2914282"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sp>
        <p:nvSpPr>
          <p:cNvPr id="150" name="Content Placeholder 2">
            <a:extLst>
              <a:ext uri="{FF2B5EF4-FFF2-40B4-BE49-F238E27FC236}">
                <a16:creationId xmlns:a16="http://schemas.microsoft.com/office/drawing/2014/main" id="{882C342E-1A1C-4BE0-87FA-B204B55F0B23}"/>
              </a:ext>
            </a:extLst>
          </p:cNvPr>
          <p:cNvSpPr>
            <a:spLocks noGrp="1"/>
          </p:cNvSpPr>
          <p:nvPr>
            <p:ph idx="1"/>
          </p:nvPr>
        </p:nvSpPr>
        <p:spPr>
          <a:xfrm>
            <a:off x="455630" y="4055194"/>
            <a:ext cx="7430247" cy="6790254"/>
          </a:xfrm>
        </p:spPr>
        <p:txBody>
          <a:bodyPr vert="horz" lIns="179409" tIns="89704" rIns="179409" bIns="89704" rtlCol="0" anchor="t">
            <a:normAutofit/>
          </a:bodyPr>
          <a:lstStyle/>
          <a:p>
            <a:pPr marL="672465" indent="-672465"/>
            <a:r>
              <a:rPr lang="en-GB" sz="3200" b="0" dirty="0">
                <a:latin typeface="Arial"/>
                <a:cs typeface="Arial"/>
              </a:rPr>
              <a:t>Loading grids into the system</a:t>
            </a:r>
            <a:endParaRPr lang="en-US" dirty="0"/>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r>
              <a:rPr lang="en-GB" sz="3200" b="0" dirty="0">
                <a:latin typeface="Arial"/>
                <a:cs typeface="Arial"/>
              </a:rPr>
              <a:t>Enter information about grids</a:t>
            </a:r>
          </a:p>
          <a:p>
            <a:pPr marL="1457325" lvl="1" indent="-560070"/>
            <a:r>
              <a:rPr lang="en-GB" sz="3200" dirty="0">
                <a:latin typeface="Arial"/>
                <a:cs typeface="Arial"/>
              </a:rPr>
              <a:t>Minimum required:</a:t>
            </a:r>
            <a:r>
              <a:rPr lang="en-GB" sz="3200" b="0" dirty="0">
                <a:latin typeface="Arial"/>
                <a:cs typeface="Arial"/>
              </a:rPr>
              <a:t> Batch ID and position in the </a:t>
            </a:r>
            <a:r>
              <a:rPr lang="en-GB" sz="3200" dirty="0">
                <a:latin typeface="Arial"/>
                <a:cs typeface="Arial"/>
              </a:rPr>
              <a:t>grid box</a:t>
            </a:r>
            <a:endParaRPr lang="en-GB" sz="3200" b="0" dirty="0">
              <a:latin typeface="Arial"/>
              <a:cs typeface="Arial"/>
            </a:endParaRPr>
          </a:p>
        </p:txBody>
      </p:sp>
      <p:grpSp>
        <p:nvGrpSpPr>
          <p:cNvPr id="3" name="Group 2">
            <a:extLst>
              <a:ext uri="{FF2B5EF4-FFF2-40B4-BE49-F238E27FC236}">
                <a16:creationId xmlns:a16="http://schemas.microsoft.com/office/drawing/2014/main" id="{0B923D35-0188-401F-9BB5-E68A25A9FFA0}"/>
              </a:ext>
            </a:extLst>
          </p:cNvPr>
          <p:cNvGrpSpPr/>
          <p:nvPr/>
        </p:nvGrpSpPr>
        <p:grpSpPr>
          <a:xfrm>
            <a:off x="-2914282"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1" name="Picture 150" descr="A picture containing person, indoor, kitchen, food&#10;&#10;Description automatically generated">
            <a:extLst>
              <a:ext uri="{FF2B5EF4-FFF2-40B4-BE49-F238E27FC236}">
                <a16:creationId xmlns:a16="http://schemas.microsoft.com/office/drawing/2014/main" id="{3113EE69-6F1E-453A-B34B-96980D78D6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5712" y="5122417"/>
            <a:ext cx="4943758" cy="3303997"/>
          </a:xfrm>
          <a:prstGeom prst="rect">
            <a:avLst/>
          </a:prstGeom>
          <a:ln>
            <a:noFill/>
          </a:ln>
          <a:effectLst>
            <a:softEdge rad="112500"/>
          </a:effectLst>
        </p:spPr>
      </p:pic>
      <p:pic>
        <p:nvPicPr>
          <p:cNvPr id="4" name="Picture 3">
            <a:extLst>
              <a:ext uri="{FF2B5EF4-FFF2-40B4-BE49-F238E27FC236}">
                <a16:creationId xmlns:a16="http://schemas.microsoft.com/office/drawing/2014/main" id="{D6142CAB-9D20-42F5-BEA5-F02335DFB511}"/>
              </a:ext>
            </a:extLst>
          </p:cNvPr>
          <p:cNvPicPr>
            <a:picLocks noChangeAspect="1"/>
          </p:cNvPicPr>
          <p:nvPr/>
        </p:nvPicPr>
        <p:blipFill>
          <a:blip r:embed="rId3"/>
          <a:stretch>
            <a:fillRect/>
          </a:stretch>
        </p:blipFill>
        <p:spPr>
          <a:xfrm>
            <a:off x="7507479" y="4223007"/>
            <a:ext cx="12258718" cy="5987577"/>
          </a:xfrm>
          <a:prstGeom prst="rect">
            <a:avLst/>
          </a:prstGeom>
        </p:spPr>
      </p:pic>
    </p:spTree>
    <p:extLst>
      <p:ext uri="{BB962C8B-B14F-4D97-AF65-F5344CB8AC3E}">
        <p14:creationId xmlns:p14="http://schemas.microsoft.com/office/powerpoint/2010/main" val="91748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3.37547E-6 2.94217E-6 L -0.14341 2.94217E-6 " pathEditMode="relative" rAng="0" ptsTypes="AA">
                                      <p:cBhvr>
                                        <p:cTn id="11" dur="2000" fill="hold"/>
                                        <p:tgtEl>
                                          <p:spTgt spid="3"/>
                                        </p:tgtEl>
                                        <p:attrNameLst>
                                          <p:attrName>ppt_x</p:attrName>
                                          <p:attrName>ppt_y</p:attrName>
                                        </p:attrNameLst>
                                      </p:cBhvr>
                                      <p:rCtr x="-71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5794278"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sp>
        <p:nvSpPr>
          <p:cNvPr id="152" name="Content Placeholder 2">
            <a:extLst>
              <a:ext uri="{FF2B5EF4-FFF2-40B4-BE49-F238E27FC236}">
                <a16:creationId xmlns:a16="http://schemas.microsoft.com/office/drawing/2014/main" id="{63E2E427-D62A-4B86-8D2E-B3B592C5C858}"/>
              </a:ext>
            </a:extLst>
          </p:cNvPr>
          <p:cNvSpPr>
            <a:spLocks noGrp="1"/>
          </p:cNvSpPr>
          <p:nvPr>
            <p:ph idx="1"/>
          </p:nvPr>
        </p:nvSpPr>
        <p:spPr>
          <a:xfrm>
            <a:off x="572911" y="4003137"/>
            <a:ext cx="9009252" cy="1295400"/>
          </a:xfrm>
        </p:spPr>
        <p:txBody>
          <a:bodyPr vert="horz" lIns="179409" tIns="89704" rIns="179409" bIns="89704" rtlCol="0" anchor="t">
            <a:normAutofit/>
          </a:bodyPr>
          <a:lstStyle/>
          <a:p>
            <a:pPr marL="672465" indent="-672465"/>
            <a:r>
              <a:rPr lang="en-GB" sz="3200" b="0" dirty="0">
                <a:latin typeface="Arial"/>
                <a:cs typeface="Arial"/>
              </a:rPr>
              <a:t>User can specify the </a:t>
            </a:r>
            <a:r>
              <a:rPr lang="en-GB" sz="3200" dirty="0">
                <a:solidFill>
                  <a:schemeClr val="accent5">
                    <a:lumMod val="75000"/>
                  </a:schemeClr>
                </a:solidFill>
                <a:latin typeface="Arial"/>
                <a:cs typeface="Arial"/>
              </a:rPr>
              <a:t>Current</a:t>
            </a:r>
            <a:r>
              <a:rPr lang="en-GB" sz="3200" b="0" dirty="0">
                <a:latin typeface="Arial"/>
                <a:cs typeface="Arial"/>
              </a:rPr>
              <a:t> and </a:t>
            </a:r>
            <a:r>
              <a:rPr lang="en-GB" sz="3200" dirty="0">
                <a:solidFill>
                  <a:schemeClr val="accent5">
                    <a:lumMod val="75000"/>
                  </a:schemeClr>
                </a:solidFill>
                <a:latin typeface="Arial"/>
                <a:cs typeface="Arial"/>
              </a:rPr>
              <a:t>Duration</a:t>
            </a:r>
            <a:r>
              <a:rPr lang="en-GB" sz="3200" b="0" dirty="0">
                <a:latin typeface="Arial"/>
                <a:cs typeface="Arial"/>
              </a:rPr>
              <a:t> of internal glow discharge.</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5794278"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 name="Picture 152" descr="A picture containing indoor, sitting, table, counter&#10;&#10;Description automatically generated">
            <a:extLst>
              <a:ext uri="{FF2B5EF4-FFF2-40B4-BE49-F238E27FC236}">
                <a16:creationId xmlns:a16="http://schemas.microsoft.com/office/drawing/2014/main" id="{CAA4A700-B945-4F66-AE74-186E6A5D8B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331" y="5445705"/>
            <a:ext cx="4872390" cy="3254718"/>
          </a:xfrm>
          <a:prstGeom prst="rect">
            <a:avLst/>
          </a:prstGeom>
          <a:ln>
            <a:noFill/>
          </a:ln>
          <a:effectLst>
            <a:softEdge rad="112500"/>
          </a:effectLst>
        </p:spPr>
      </p:pic>
      <p:pic>
        <p:nvPicPr>
          <p:cNvPr id="154" name="Picture 153" descr="A close up of a machine&#10;&#10;Description automatically generated">
            <a:extLst>
              <a:ext uri="{FF2B5EF4-FFF2-40B4-BE49-F238E27FC236}">
                <a16:creationId xmlns:a16="http://schemas.microsoft.com/office/drawing/2014/main" id="{5023D02C-8922-44D1-AA62-4E05ACD73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635" y="6718927"/>
            <a:ext cx="4870022" cy="3254718"/>
          </a:xfrm>
          <a:prstGeom prst="rect">
            <a:avLst/>
          </a:prstGeom>
          <a:ln>
            <a:noFill/>
          </a:ln>
          <a:effectLst>
            <a:softEdge rad="112500"/>
          </a:effectLst>
        </p:spPr>
      </p:pic>
      <p:pic>
        <p:nvPicPr>
          <p:cNvPr id="155" name="Picture 154">
            <a:extLst>
              <a:ext uri="{FF2B5EF4-FFF2-40B4-BE49-F238E27FC236}">
                <a16:creationId xmlns:a16="http://schemas.microsoft.com/office/drawing/2014/main" id="{10936BC9-C8C1-4287-8426-970B7B995FEA}"/>
              </a:ext>
            </a:extLst>
          </p:cNvPr>
          <p:cNvPicPr>
            <a:picLocks noChangeAspect="1"/>
          </p:cNvPicPr>
          <p:nvPr/>
        </p:nvPicPr>
        <p:blipFill rotWithShape="1">
          <a:blip r:embed="rId4"/>
          <a:srcRect r="28253"/>
          <a:stretch/>
        </p:blipFill>
        <p:spPr>
          <a:xfrm>
            <a:off x="11062697" y="3706174"/>
            <a:ext cx="8795287" cy="5987577"/>
          </a:xfrm>
          <a:prstGeom prst="rect">
            <a:avLst/>
          </a:prstGeom>
        </p:spPr>
      </p:pic>
      <p:cxnSp>
        <p:nvCxnSpPr>
          <p:cNvPr id="156" name="Connector: Elbow 155">
            <a:extLst>
              <a:ext uri="{FF2B5EF4-FFF2-40B4-BE49-F238E27FC236}">
                <a16:creationId xmlns:a16="http://schemas.microsoft.com/office/drawing/2014/main" id="{3626889F-2BBC-4535-B824-36AB89865F82}"/>
              </a:ext>
            </a:extLst>
          </p:cNvPr>
          <p:cNvCxnSpPr>
            <a:cxnSpLocks/>
          </p:cNvCxnSpPr>
          <p:nvPr/>
        </p:nvCxnSpPr>
        <p:spPr>
          <a:xfrm>
            <a:off x="9278056" y="4682033"/>
            <a:ext cx="4939826" cy="4073788"/>
          </a:xfrm>
          <a:prstGeom prst="bentConnector3">
            <a:avLst>
              <a:gd name="adj1" fmla="val 27787"/>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86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2.14918E-6 2.94217E-6 L -0.14341 2.94217E-6 " pathEditMode="relative" rAng="0" ptsTypes="AA">
                                      <p:cBhvr>
                                        <p:cTn id="11" dur="2000" fill="hold"/>
                                        <p:tgtEl>
                                          <p:spTgt spid="3"/>
                                        </p:tgtEl>
                                        <p:attrNameLst>
                                          <p:attrName>ppt_x</p:attrName>
                                          <p:attrName>ppt_y</p:attrName>
                                        </p:attrNameLst>
                                      </p:cBhvr>
                                      <p:rCtr x="-71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8674274"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sp>
        <p:nvSpPr>
          <p:cNvPr id="156" name="Content Placeholder 2">
            <a:extLst>
              <a:ext uri="{FF2B5EF4-FFF2-40B4-BE49-F238E27FC236}">
                <a16:creationId xmlns:a16="http://schemas.microsoft.com/office/drawing/2014/main" id="{2C27A654-7ABB-47B2-A0C7-9597DE0C91B7}"/>
              </a:ext>
            </a:extLst>
          </p:cNvPr>
          <p:cNvSpPr>
            <a:spLocks noGrp="1"/>
          </p:cNvSpPr>
          <p:nvPr>
            <p:ph idx="1"/>
          </p:nvPr>
        </p:nvSpPr>
        <p:spPr>
          <a:xfrm>
            <a:off x="170733" y="3807864"/>
            <a:ext cx="6560931" cy="7177944"/>
          </a:xfrm>
        </p:spPr>
        <p:txBody>
          <a:bodyPr vert="horz" lIns="179409" tIns="89704" rIns="179409" bIns="89704" rtlCol="0" anchor="t">
            <a:normAutofit/>
          </a:bodyPr>
          <a:lstStyle/>
          <a:p>
            <a:pPr marL="672465" indent="-672465"/>
            <a:r>
              <a:rPr lang="en-GB" sz="3200" b="0" dirty="0">
                <a:latin typeface="Arial" pitchFamily="34" charset="0"/>
                <a:cs typeface="Arial" pitchFamily="34" charset="0"/>
              </a:rPr>
              <a:t>Pipette sample into sample vial</a:t>
            </a:r>
            <a:endParaRPr lang="en-US"/>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r>
              <a:rPr lang="en-GB" sz="3200" b="0" dirty="0">
                <a:latin typeface="Arial"/>
                <a:cs typeface="Arial"/>
              </a:rPr>
              <a:t>Enter sample information e.g. protein name, size, concentration and buffer composition</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8674274"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7" name="Group 156">
            <a:extLst>
              <a:ext uri="{FF2B5EF4-FFF2-40B4-BE49-F238E27FC236}">
                <a16:creationId xmlns:a16="http://schemas.microsoft.com/office/drawing/2014/main" id="{91143B73-6B79-4993-8FCE-7089528AA88D}"/>
              </a:ext>
            </a:extLst>
          </p:cNvPr>
          <p:cNvGrpSpPr/>
          <p:nvPr/>
        </p:nvGrpSpPr>
        <p:grpSpPr>
          <a:xfrm>
            <a:off x="1169530" y="4820250"/>
            <a:ext cx="4916169" cy="3330333"/>
            <a:chOff x="792657" y="4254850"/>
            <a:chExt cx="4916169" cy="3330333"/>
          </a:xfrm>
        </p:grpSpPr>
        <p:sp>
          <p:nvSpPr>
            <p:cNvPr id="158" name="TextBox 157">
              <a:extLst>
                <a:ext uri="{FF2B5EF4-FFF2-40B4-BE49-F238E27FC236}">
                  <a16:creationId xmlns:a16="http://schemas.microsoft.com/office/drawing/2014/main" id="{3BBDB0D0-6BA2-4105-B2ED-6897BFF47EF0}"/>
                </a:ext>
              </a:extLst>
            </p:cNvPr>
            <p:cNvSpPr txBox="1"/>
            <p:nvPr/>
          </p:nvSpPr>
          <p:spPr>
            <a:xfrm>
              <a:off x="3629145" y="4254850"/>
              <a:ext cx="2079681" cy="461665"/>
            </a:xfrm>
            <a:prstGeom prst="rect">
              <a:avLst/>
            </a:prstGeom>
            <a:noFill/>
          </p:spPr>
          <p:txBody>
            <a:bodyPr wrap="square" rtlCol="0">
              <a:spAutoFit/>
            </a:bodyPr>
            <a:lstStyle/>
            <a:p>
              <a:pPr algn="ctr"/>
              <a:r>
                <a:rPr lang="en-GB" sz="2400" dirty="0">
                  <a:latin typeface="Arial" pitchFamily="34" charset="0"/>
                  <a:cs typeface="Arial" pitchFamily="34" charset="0"/>
                </a:rPr>
                <a:t>Sample Vial</a:t>
              </a:r>
            </a:p>
          </p:txBody>
        </p:sp>
        <p:pic>
          <p:nvPicPr>
            <p:cNvPr id="159" name="Picture 158" descr="A picture containing indoor, table, car, camera&#10;&#10;Description automatically generated">
              <a:extLst>
                <a:ext uri="{FF2B5EF4-FFF2-40B4-BE49-F238E27FC236}">
                  <a16:creationId xmlns:a16="http://schemas.microsoft.com/office/drawing/2014/main" id="{8506DB95-815A-4DCF-B0B1-77EE38DBBF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657" y="5245183"/>
              <a:ext cx="4916169" cy="2340000"/>
            </a:xfrm>
            <a:prstGeom prst="rect">
              <a:avLst/>
            </a:prstGeom>
          </p:spPr>
        </p:pic>
        <p:cxnSp>
          <p:nvCxnSpPr>
            <p:cNvPr id="160" name="Connector: Elbow 159">
              <a:extLst>
                <a:ext uri="{FF2B5EF4-FFF2-40B4-BE49-F238E27FC236}">
                  <a16:creationId xmlns:a16="http://schemas.microsoft.com/office/drawing/2014/main" id="{D1F97E14-1D61-4454-99D2-AE79AF37C603}"/>
                </a:ext>
              </a:extLst>
            </p:cNvPr>
            <p:cNvCxnSpPr>
              <a:cxnSpLocks/>
              <a:stCxn id="158" idx="2"/>
            </p:cNvCxnSpPr>
            <p:nvPr/>
          </p:nvCxnSpPr>
          <p:spPr>
            <a:xfrm rot="5400000">
              <a:off x="3451594" y="4824469"/>
              <a:ext cx="1325347" cy="1109439"/>
            </a:xfrm>
            <a:prstGeom prst="bentConnector3">
              <a:avLst>
                <a:gd name="adj1" fmla="val 27961"/>
              </a:avLst>
            </a:prstGeom>
            <a:ln>
              <a:tailEnd type="triangle"/>
            </a:ln>
          </p:spPr>
          <p:style>
            <a:lnRef idx="3">
              <a:schemeClr val="accent1"/>
            </a:lnRef>
            <a:fillRef idx="0">
              <a:schemeClr val="accent1"/>
            </a:fillRef>
            <a:effectRef idx="2">
              <a:schemeClr val="accent1"/>
            </a:effectRef>
            <a:fontRef idx="minor">
              <a:schemeClr val="tx1"/>
            </a:fontRef>
          </p:style>
        </p:cxnSp>
      </p:grpSp>
      <p:pic>
        <p:nvPicPr>
          <p:cNvPr id="2" name="Picture 1">
            <a:extLst>
              <a:ext uri="{FF2B5EF4-FFF2-40B4-BE49-F238E27FC236}">
                <a16:creationId xmlns:a16="http://schemas.microsoft.com/office/drawing/2014/main" id="{E579F4A5-7BB6-4FB8-872F-87B231DFF3BB}"/>
              </a:ext>
            </a:extLst>
          </p:cNvPr>
          <p:cNvPicPr>
            <a:picLocks noChangeAspect="1"/>
          </p:cNvPicPr>
          <p:nvPr/>
        </p:nvPicPr>
        <p:blipFill>
          <a:blip r:embed="rId3"/>
          <a:stretch>
            <a:fillRect/>
          </a:stretch>
        </p:blipFill>
        <p:spPr>
          <a:xfrm>
            <a:off x="7561959" y="4086065"/>
            <a:ext cx="11615740" cy="6942261"/>
          </a:xfrm>
          <a:prstGeom prst="rect">
            <a:avLst/>
          </a:prstGeom>
        </p:spPr>
      </p:pic>
    </p:spTree>
    <p:extLst>
      <p:ext uri="{BB962C8B-B14F-4D97-AF65-F5344CB8AC3E}">
        <p14:creationId xmlns:p14="http://schemas.microsoft.com/office/powerpoint/2010/main" val="6272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1.90898E-6 2.94217E-6 L -0.14341 2.94217E-6 " pathEditMode="relative" rAng="0" ptsTypes="AA">
                                      <p:cBhvr>
                                        <p:cTn id="11" dur="2000" fill="hold"/>
                                        <p:tgtEl>
                                          <p:spTgt spid="3"/>
                                        </p:tgtEl>
                                        <p:attrNameLst>
                                          <p:attrName>ppt_x</p:attrName>
                                          <p:attrName>ppt_y</p:attrName>
                                        </p:attrNameLst>
                                      </p:cBhvr>
                                      <p:rCtr x="-71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11554270"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sp>
        <p:nvSpPr>
          <p:cNvPr id="149" name="Content Placeholder 2">
            <a:extLst>
              <a:ext uri="{FF2B5EF4-FFF2-40B4-BE49-F238E27FC236}">
                <a16:creationId xmlns:a16="http://schemas.microsoft.com/office/drawing/2014/main" id="{CD549365-18BF-4762-ABF9-7E2A9C56574F}"/>
              </a:ext>
            </a:extLst>
          </p:cNvPr>
          <p:cNvSpPr>
            <a:spLocks noGrp="1"/>
          </p:cNvSpPr>
          <p:nvPr>
            <p:ph idx="1"/>
          </p:nvPr>
        </p:nvSpPr>
        <p:spPr>
          <a:xfrm>
            <a:off x="0" y="3808247"/>
            <a:ext cx="6582627" cy="6997638"/>
          </a:xfrm>
        </p:spPr>
        <p:txBody>
          <a:bodyPr vert="horz" lIns="179409" tIns="89704" rIns="179409" bIns="89704" rtlCol="0" anchor="t">
            <a:normAutofit lnSpcReduction="10000"/>
          </a:bodyPr>
          <a:lstStyle/>
          <a:p>
            <a:pPr marL="672465" indent="-672465"/>
            <a:r>
              <a:rPr lang="en-GB" sz="3200" b="0" dirty="0">
                <a:latin typeface="Arial"/>
                <a:cs typeface="Arial"/>
              </a:rPr>
              <a:t>Dispenser will aspirate sample from sample vial</a:t>
            </a:r>
          </a:p>
          <a:p>
            <a:pPr marL="672465" indent="-672465"/>
            <a:endParaRPr lang="en-GB" sz="3200" b="0" dirty="0">
              <a:latin typeface="Arial" pitchFamily="34" charset="0"/>
              <a:cs typeface="Arial" pitchFamily="34" charset="0"/>
            </a:endParaRPr>
          </a:p>
          <a:p>
            <a:pPr marL="672465" indent="-672465"/>
            <a:r>
              <a:rPr lang="en-GB" sz="3200" b="0" dirty="0">
                <a:latin typeface="Arial"/>
                <a:cs typeface="Arial"/>
              </a:rPr>
              <a:t>Test the dispense with sample</a:t>
            </a:r>
          </a:p>
          <a:p>
            <a:pPr marL="672465" indent="-672465"/>
            <a:endParaRPr lang="en-GB" sz="3200" b="0" dirty="0">
              <a:latin typeface="Arial" pitchFamily="34" charset="0"/>
              <a:cs typeface="Arial" pitchFamily="34" charset="0"/>
            </a:endParaRPr>
          </a:p>
          <a:p>
            <a:pPr marL="672465" indent="-672465"/>
            <a:r>
              <a:rPr lang="en-GB" sz="3200" b="0" dirty="0">
                <a:latin typeface="Arial"/>
                <a:cs typeface="Arial"/>
              </a:rPr>
              <a:t>Dispensing pattern will likely be different with sample than with water</a:t>
            </a:r>
          </a:p>
          <a:p>
            <a:pPr marL="672465" indent="-672465"/>
            <a:endParaRPr lang="en-GB" sz="3200" b="0" dirty="0">
              <a:latin typeface="Arial"/>
              <a:cs typeface="Arial"/>
            </a:endParaRPr>
          </a:p>
          <a:p>
            <a:pPr marL="672465" indent="-672465"/>
            <a:r>
              <a:rPr lang="en-GB" sz="3200" b="0" dirty="0">
                <a:latin typeface="Arial"/>
                <a:cs typeface="Arial"/>
              </a:rPr>
              <a:t>The dispenses should be vertical and consistent. Use the Troubleshooting tab if needed.</a:t>
            </a:r>
            <a:endParaRPr lang="en-GB" sz="3200" b="0" dirty="0">
              <a:cs typeface="Arial"/>
            </a:endParaRPr>
          </a:p>
        </p:txBody>
      </p:sp>
      <p:grpSp>
        <p:nvGrpSpPr>
          <p:cNvPr id="3" name="Group 2">
            <a:extLst>
              <a:ext uri="{FF2B5EF4-FFF2-40B4-BE49-F238E27FC236}">
                <a16:creationId xmlns:a16="http://schemas.microsoft.com/office/drawing/2014/main" id="{0B923D35-0188-401F-9BB5-E68A25A9FFA0}"/>
              </a:ext>
            </a:extLst>
          </p:cNvPr>
          <p:cNvGrpSpPr/>
          <p:nvPr/>
        </p:nvGrpSpPr>
        <p:grpSpPr>
          <a:xfrm>
            <a:off x="-11554270"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680"/>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0" name="Picture 149">
            <a:extLst>
              <a:ext uri="{FF2B5EF4-FFF2-40B4-BE49-F238E27FC236}">
                <a16:creationId xmlns:a16="http://schemas.microsoft.com/office/drawing/2014/main" id="{3433C006-59CF-4556-B3AE-E4D49A3D9BA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577811" y="6609058"/>
            <a:ext cx="13420089" cy="4608512"/>
          </a:xfrm>
          <a:prstGeom prst="rect">
            <a:avLst/>
          </a:prstGeom>
        </p:spPr>
      </p:pic>
      <p:pic>
        <p:nvPicPr>
          <p:cNvPr id="151" name="Picture 150" descr="A close up of a computer&#10;&#10;Description automatically generated">
            <a:extLst>
              <a:ext uri="{FF2B5EF4-FFF2-40B4-BE49-F238E27FC236}">
                <a16:creationId xmlns:a16="http://schemas.microsoft.com/office/drawing/2014/main" id="{E9BA6F30-CD44-4564-83F1-438A40075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6970" y="3604888"/>
            <a:ext cx="4221915" cy="2821577"/>
          </a:xfrm>
          <a:prstGeom prst="rect">
            <a:avLst/>
          </a:prstGeom>
          <a:ln>
            <a:noFill/>
          </a:ln>
          <a:effectLst>
            <a:softEdge rad="112500"/>
          </a:effectLst>
        </p:spPr>
      </p:pic>
    </p:spTree>
    <p:extLst>
      <p:ext uri="{BB962C8B-B14F-4D97-AF65-F5344CB8AC3E}">
        <p14:creationId xmlns:p14="http://schemas.microsoft.com/office/powerpoint/2010/main" val="278897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6.8268E-7 2.94217E-6 L -0.14341 2.94217E-6 " pathEditMode="relative" rAng="0" ptsTypes="AA">
                                      <p:cBhvr>
                                        <p:cTn id="11" dur="2000" fill="hold"/>
                                        <p:tgtEl>
                                          <p:spTgt spid="3"/>
                                        </p:tgtEl>
                                        <p:attrNameLst>
                                          <p:attrName>ppt_x</p:attrName>
                                          <p:attrName>ppt_y</p:attrName>
                                        </p:attrNameLst>
                                      </p:cBhvr>
                                      <p:rCtr x="-71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14434266"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14434266"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Content Placeholder 2">
            <a:extLst>
              <a:ext uri="{FF2B5EF4-FFF2-40B4-BE49-F238E27FC236}">
                <a16:creationId xmlns:a16="http://schemas.microsoft.com/office/drawing/2014/main" id="{769ED881-F571-4332-947F-E18EB5531CEF}"/>
              </a:ext>
            </a:extLst>
          </p:cNvPr>
          <p:cNvSpPr txBox="1">
            <a:spLocks/>
          </p:cNvSpPr>
          <p:nvPr/>
        </p:nvSpPr>
        <p:spPr>
          <a:xfrm>
            <a:off x="478748" y="4026672"/>
            <a:ext cx="8127306" cy="5650845"/>
          </a:xfrm>
          <a:prstGeom prst="rect">
            <a:avLst/>
          </a:prstGeom>
        </p:spPr>
        <p:txBody>
          <a:bodyPr vert="horz" lIns="179409" tIns="89704" rIns="179409" bIns="89704" rtlCol="0" anchor="t">
            <a:norm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672465" indent="-672465"/>
            <a:r>
              <a:rPr lang="en-GB" sz="3200" b="0" dirty="0">
                <a:cs typeface="Arial"/>
              </a:rPr>
              <a:t>Two-stripe Dispense Mode</a:t>
            </a:r>
          </a:p>
          <a:p>
            <a:pPr marL="1457373" lvl="1" indent="-672465">
              <a:buFont typeface="+mj-lt"/>
              <a:buAutoNum type="arabicPeriod"/>
            </a:pPr>
            <a:r>
              <a:rPr lang="en-GB" sz="3200" b="0" dirty="0">
                <a:cs typeface="Arial"/>
              </a:rPr>
              <a:t>Wicking characterization stripe</a:t>
            </a:r>
          </a:p>
          <a:p>
            <a:pPr marL="1569819" lvl="2" indent="0">
              <a:buNone/>
            </a:pPr>
            <a:r>
              <a:rPr lang="en-GB" sz="3200" b="0" dirty="0">
                <a:cs typeface="Arial"/>
              </a:rPr>
              <a:t>To determine the appropriate wicking time for a particular grid and sample</a:t>
            </a:r>
          </a:p>
          <a:p>
            <a:pPr marL="1457373" lvl="1" indent="-672465">
              <a:buFont typeface="+mj-lt"/>
              <a:buAutoNum type="arabicPeriod" startAt="2"/>
            </a:pPr>
            <a:r>
              <a:rPr lang="en-GB" sz="3200" dirty="0">
                <a:cs typeface="Arial"/>
              </a:rPr>
              <a:t>Plunge stripe</a:t>
            </a:r>
          </a:p>
          <a:p>
            <a:pPr marL="1569819" lvl="2" indent="0">
              <a:buNone/>
            </a:pPr>
            <a:r>
              <a:rPr lang="en-GB" sz="3200" dirty="0">
                <a:cs typeface="Arial"/>
              </a:rPr>
              <a:t>To freeze grid based on the wicking time determined using the wicking characterization stripe</a:t>
            </a:r>
          </a:p>
          <a:p>
            <a:pPr marL="1569819" lvl="2" indent="0">
              <a:buNone/>
            </a:pPr>
            <a:endParaRPr lang="en-GB" sz="3200" b="0" dirty="0">
              <a:cs typeface="Arial"/>
            </a:endParaRPr>
          </a:p>
        </p:txBody>
      </p:sp>
      <p:pic>
        <p:nvPicPr>
          <p:cNvPr id="156" name="Picture 155">
            <a:extLst>
              <a:ext uri="{FF2B5EF4-FFF2-40B4-BE49-F238E27FC236}">
                <a16:creationId xmlns:a16="http://schemas.microsoft.com/office/drawing/2014/main" id="{70E4C63C-ECA8-44E8-83EA-6DDF3244FB45}"/>
              </a:ext>
            </a:extLst>
          </p:cNvPr>
          <p:cNvPicPr/>
          <p:nvPr/>
        </p:nvPicPr>
        <p:blipFill>
          <a:blip r:embed="rId2"/>
          <a:stretch>
            <a:fillRect/>
          </a:stretch>
        </p:blipFill>
        <p:spPr>
          <a:xfrm>
            <a:off x="9234684" y="4430784"/>
            <a:ext cx="10289951" cy="6564319"/>
          </a:xfrm>
          <a:prstGeom prst="rect">
            <a:avLst/>
          </a:prstGeom>
        </p:spPr>
      </p:pic>
    </p:spTree>
    <p:extLst>
      <p:ext uri="{BB962C8B-B14F-4D97-AF65-F5344CB8AC3E}">
        <p14:creationId xmlns:p14="http://schemas.microsoft.com/office/powerpoint/2010/main" val="19622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5.43616E-7 2.94217E-6 L -0.14341 2.94217E-6 " pathEditMode="relative" rAng="0" ptsTypes="AA">
                                      <p:cBhvr>
                                        <p:cTn id="11" dur="2000" fill="hold"/>
                                        <p:tgtEl>
                                          <p:spTgt spid="3"/>
                                        </p:tgtEl>
                                        <p:attrNameLst>
                                          <p:attrName>ppt_x</p:attrName>
                                          <p:attrName>ppt_y</p:attrName>
                                        </p:attrNameLst>
                                      </p:cBhvr>
                                      <p:rCtr x="-71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17314262"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17314262"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 name="Picture 152">
            <a:extLst>
              <a:ext uri="{FF2B5EF4-FFF2-40B4-BE49-F238E27FC236}">
                <a16:creationId xmlns:a16="http://schemas.microsoft.com/office/drawing/2014/main" id="{4888D82B-B53F-4E30-AFC7-8B1604D03F09}"/>
              </a:ext>
            </a:extLst>
          </p:cNvPr>
          <p:cNvPicPr/>
          <p:nvPr/>
        </p:nvPicPr>
        <p:blipFill>
          <a:blip r:embed="rId2"/>
          <a:stretch>
            <a:fillRect/>
          </a:stretch>
        </p:blipFill>
        <p:spPr>
          <a:xfrm>
            <a:off x="7799479" y="4514436"/>
            <a:ext cx="11989473" cy="4071320"/>
          </a:xfrm>
          <a:prstGeom prst="rect">
            <a:avLst/>
          </a:prstGeom>
        </p:spPr>
      </p:pic>
      <p:sp>
        <p:nvSpPr>
          <p:cNvPr id="154" name="Content Placeholder 2">
            <a:extLst>
              <a:ext uri="{FF2B5EF4-FFF2-40B4-BE49-F238E27FC236}">
                <a16:creationId xmlns:a16="http://schemas.microsoft.com/office/drawing/2014/main" id="{D1D270F9-14B7-4683-9DF7-12178A9C653C}"/>
              </a:ext>
            </a:extLst>
          </p:cNvPr>
          <p:cNvSpPr txBox="1">
            <a:spLocks/>
          </p:cNvSpPr>
          <p:nvPr/>
        </p:nvSpPr>
        <p:spPr>
          <a:xfrm>
            <a:off x="164481" y="4035522"/>
            <a:ext cx="7445068" cy="2935410"/>
          </a:xfrm>
          <a:prstGeom prst="rect">
            <a:avLst/>
          </a:prstGeom>
        </p:spPr>
        <p:txBody>
          <a:bodyPr vert="horz" lIns="179409" tIns="89704" rIns="179409" bIns="89704" rtlCol="0" anchor="t">
            <a:norm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672465" indent="-672465"/>
            <a:r>
              <a:rPr lang="en-GB" sz="3200" b="0" dirty="0">
                <a:cs typeface="Arial"/>
              </a:rPr>
              <a:t>One-stripe Dispense Mode</a:t>
            </a:r>
          </a:p>
          <a:p>
            <a:pPr marL="1457373" lvl="1" indent="-672465">
              <a:buFont typeface="+mj-lt"/>
              <a:buAutoNum type="arabicPeriod"/>
            </a:pPr>
            <a:r>
              <a:rPr lang="en-GB" sz="3200" b="0" dirty="0">
                <a:cs typeface="Arial"/>
              </a:rPr>
              <a:t>Plunge stripe</a:t>
            </a:r>
          </a:p>
          <a:p>
            <a:pPr marL="1569819" lvl="2" indent="0">
              <a:buNone/>
            </a:pPr>
            <a:r>
              <a:rPr lang="en-GB" sz="3200" b="0" dirty="0">
                <a:cs typeface="Arial"/>
              </a:rPr>
              <a:t>To freeze grid based on parameters determined using the two-stripe protocol</a:t>
            </a:r>
          </a:p>
        </p:txBody>
      </p:sp>
    </p:spTree>
    <p:extLst>
      <p:ext uri="{BB962C8B-B14F-4D97-AF65-F5344CB8AC3E}">
        <p14:creationId xmlns:p14="http://schemas.microsoft.com/office/powerpoint/2010/main" val="134989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1.76991E-6 2.94217E-6 L -0.14341 2.94217E-6 " pathEditMode="relative" rAng="0" ptsTypes="AA">
                                      <p:cBhvr>
                                        <p:cTn id="11" dur="2000" fill="hold"/>
                                        <p:tgtEl>
                                          <p:spTgt spid="3"/>
                                        </p:tgtEl>
                                        <p:attrNameLst>
                                          <p:attrName>ppt_x</p:attrName>
                                          <p:attrName>ppt_y</p:attrName>
                                        </p:attrNameLst>
                                      </p:cBhvr>
                                      <p:rCtr x="-71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20194258"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20194258"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9" name="Picture 148">
            <a:extLst>
              <a:ext uri="{FF2B5EF4-FFF2-40B4-BE49-F238E27FC236}">
                <a16:creationId xmlns:a16="http://schemas.microsoft.com/office/drawing/2014/main" id="{3C536300-8C8D-4922-B479-B8C2AE4EDCAA}"/>
              </a:ext>
            </a:extLst>
          </p:cNvPr>
          <p:cNvPicPr/>
          <p:nvPr/>
        </p:nvPicPr>
        <p:blipFill>
          <a:blip r:embed="rId2"/>
          <a:stretch>
            <a:fillRect/>
          </a:stretch>
        </p:blipFill>
        <p:spPr>
          <a:xfrm>
            <a:off x="5725902" y="4782769"/>
            <a:ext cx="6196584" cy="6216763"/>
          </a:xfrm>
          <a:prstGeom prst="rect">
            <a:avLst/>
          </a:prstGeom>
        </p:spPr>
      </p:pic>
      <p:pic>
        <p:nvPicPr>
          <p:cNvPr id="151" name="Picture 150" descr="A picture containing sitting, table, man, blue&#10;&#10;Description automatically generated">
            <a:extLst>
              <a:ext uri="{FF2B5EF4-FFF2-40B4-BE49-F238E27FC236}">
                <a16:creationId xmlns:a16="http://schemas.microsoft.com/office/drawing/2014/main" id="{642EBFE5-AE07-4A94-AED7-14A252DC5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87794" y="5243166"/>
            <a:ext cx="5684382" cy="3798968"/>
          </a:xfrm>
          <a:prstGeom prst="rect">
            <a:avLst/>
          </a:prstGeom>
          <a:ln>
            <a:noFill/>
          </a:ln>
          <a:effectLst>
            <a:softEdge rad="112500"/>
          </a:effectLst>
        </p:spPr>
      </p:pic>
      <p:sp>
        <p:nvSpPr>
          <p:cNvPr id="152" name="Content Placeholder 2">
            <a:extLst>
              <a:ext uri="{FF2B5EF4-FFF2-40B4-BE49-F238E27FC236}">
                <a16:creationId xmlns:a16="http://schemas.microsoft.com/office/drawing/2014/main" id="{80E3DBE1-D267-4BDB-BC7E-D28F68A97AE0}"/>
              </a:ext>
            </a:extLst>
          </p:cNvPr>
          <p:cNvSpPr txBox="1">
            <a:spLocks/>
          </p:cNvSpPr>
          <p:nvPr/>
        </p:nvSpPr>
        <p:spPr>
          <a:xfrm>
            <a:off x="12979405" y="5462435"/>
            <a:ext cx="6572980" cy="1779793"/>
          </a:xfrm>
          <a:prstGeom prst="rect">
            <a:avLst/>
          </a:prstGeom>
        </p:spPr>
        <p:txBody>
          <a:bodyPr vert="horz" lIns="179409" tIns="89704" rIns="179409" bIns="89704" rtlCol="0">
            <a:norm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0" indent="0">
              <a:buNone/>
            </a:pPr>
            <a:r>
              <a:rPr lang="en-GB" sz="3200" b="0" dirty="0">
                <a:latin typeface="Arial" pitchFamily="34" charset="0"/>
                <a:cs typeface="Arial" pitchFamily="34" charset="0"/>
              </a:rPr>
              <a:t>Based on the degree of wicking observed, decide whether to </a:t>
            </a:r>
            <a:r>
              <a:rPr lang="en-GB" sz="3200" dirty="0">
                <a:solidFill>
                  <a:schemeClr val="accent4">
                    <a:lumMod val="60000"/>
                    <a:lumOff val="40000"/>
                  </a:schemeClr>
                </a:solidFill>
                <a:latin typeface="Arial" pitchFamily="34" charset="0"/>
                <a:cs typeface="Arial" pitchFamily="34" charset="0"/>
              </a:rPr>
              <a:t>Accept Grid</a:t>
            </a:r>
            <a:r>
              <a:rPr lang="en-GB" sz="3200" b="0" dirty="0">
                <a:latin typeface="Arial" pitchFamily="34" charset="0"/>
                <a:cs typeface="Arial" pitchFamily="34" charset="0"/>
              </a:rPr>
              <a:t> or </a:t>
            </a:r>
            <a:r>
              <a:rPr lang="en-GB" sz="3200" dirty="0">
                <a:solidFill>
                  <a:schemeClr val="accent4">
                    <a:lumMod val="60000"/>
                    <a:lumOff val="40000"/>
                  </a:schemeClr>
                </a:solidFill>
                <a:latin typeface="Arial" pitchFamily="34" charset="0"/>
                <a:cs typeface="Arial" pitchFamily="34" charset="0"/>
              </a:rPr>
              <a:t>Reject Grid</a:t>
            </a:r>
          </a:p>
        </p:txBody>
      </p:sp>
      <p:cxnSp>
        <p:nvCxnSpPr>
          <p:cNvPr id="153" name="Connector: Elbow 152">
            <a:extLst>
              <a:ext uri="{FF2B5EF4-FFF2-40B4-BE49-F238E27FC236}">
                <a16:creationId xmlns:a16="http://schemas.microsoft.com/office/drawing/2014/main" id="{900BE5E5-0675-46A0-8077-A83DFBA1415A}"/>
              </a:ext>
            </a:extLst>
          </p:cNvPr>
          <p:cNvCxnSpPr>
            <a:cxnSpLocks/>
            <a:stCxn id="152" idx="1"/>
          </p:cNvCxnSpPr>
          <p:nvPr/>
        </p:nvCxnSpPr>
        <p:spPr>
          <a:xfrm rot="10800000" flipV="1">
            <a:off x="11627659" y="6352332"/>
            <a:ext cx="1351747" cy="3795374"/>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187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2.99621E-6 2.94217E-6 L -0.14341 2.94217E-6 " pathEditMode="relative" rAng="0" ptsTypes="AA">
                                      <p:cBhvr>
                                        <p:cTn id="11" dur="2000" fill="hold"/>
                                        <p:tgtEl>
                                          <p:spTgt spid="3"/>
                                        </p:tgtEl>
                                        <p:attrNameLst>
                                          <p:attrName>ppt_x</p:attrName>
                                          <p:attrName>ppt_y</p:attrName>
                                        </p:attrNameLst>
                                      </p:cBhvr>
                                      <p:rCtr x="-71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Prepare Grids Workflow</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23074254"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4" name="Picture 153" descr="A picture containing indoor, table, sitting, items&#10;&#10;Description automatically generated">
            <a:extLst>
              <a:ext uri="{FF2B5EF4-FFF2-40B4-BE49-F238E27FC236}">
                <a16:creationId xmlns:a16="http://schemas.microsoft.com/office/drawing/2014/main" id="{65327C95-AB8D-4C0D-BAEC-D81981F316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70455" y="6848369"/>
            <a:ext cx="3600000" cy="4004739"/>
          </a:xfrm>
          <a:prstGeom prst="rect">
            <a:avLst/>
          </a:prstGeom>
          <a:ln>
            <a:noFill/>
          </a:ln>
          <a:effectLst>
            <a:softEdge rad="112500"/>
          </a:effectLst>
        </p:spPr>
      </p:pic>
      <p:sp>
        <p:nvSpPr>
          <p:cNvPr id="155" name="Content Placeholder 2">
            <a:extLst>
              <a:ext uri="{FF2B5EF4-FFF2-40B4-BE49-F238E27FC236}">
                <a16:creationId xmlns:a16="http://schemas.microsoft.com/office/drawing/2014/main" id="{A62A2793-827D-480B-BAD6-9DE9FF9F69D9}"/>
              </a:ext>
            </a:extLst>
          </p:cNvPr>
          <p:cNvSpPr txBox="1">
            <a:spLocks/>
          </p:cNvSpPr>
          <p:nvPr/>
        </p:nvSpPr>
        <p:spPr>
          <a:xfrm>
            <a:off x="415628" y="4399697"/>
            <a:ext cx="8208784" cy="2635929"/>
          </a:xfrm>
          <a:prstGeom prst="rect">
            <a:avLst/>
          </a:prstGeom>
        </p:spPr>
        <p:txBody>
          <a:bodyPr vert="horz" lIns="179409" tIns="89704" rIns="179409" bIns="89704" rtlCol="0" anchor="t">
            <a:no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672465" indent="-672465"/>
            <a:r>
              <a:rPr lang="en-GB" sz="3200" b="0" dirty="0">
                <a:latin typeface="Arial"/>
                <a:cs typeface="Arial"/>
              </a:rPr>
              <a:t>If you decide to accept the grid, tweezers will put the grid into the button</a:t>
            </a:r>
          </a:p>
          <a:p>
            <a:pPr marL="672465" indent="-672465"/>
            <a:endParaRPr lang="en-GB" sz="3200" b="0" dirty="0">
              <a:latin typeface="Arial" pitchFamily="34" charset="0"/>
              <a:cs typeface="Arial" pitchFamily="34" charset="0"/>
            </a:endParaRPr>
          </a:p>
          <a:p>
            <a:pPr marL="672465" indent="-672465"/>
            <a:r>
              <a:rPr lang="en-GB" sz="3200" b="0" dirty="0">
                <a:latin typeface="Arial"/>
                <a:cs typeface="Arial"/>
              </a:rPr>
              <a:t>Visually check the grid has been released into the button</a:t>
            </a:r>
          </a:p>
        </p:txBody>
      </p:sp>
      <p:pic>
        <p:nvPicPr>
          <p:cNvPr id="156" name="Picture 155">
            <a:extLst>
              <a:ext uri="{FF2B5EF4-FFF2-40B4-BE49-F238E27FC236}">
                <a16:creationId xmlns:a16="http://schemas.microsoft.com/office/drawing/2014/main" id="{C085866C-2A9A-4A48-8196-BF45278EE745}"/>
              </a:ext>
            </a:extLst>
          </p:cNvPr>
          <p:cNvPicPr/>
          <p:nvPr/>
        </p:nvPicPr>
        <p:blipFill>
          <a:blip r:embed="rId3"/>
          <a:stretch>
            <a:fillRect/>
          </a:stretch>
        </p:blipFill>
        <p:spPr>
          <a:xfrm>
            <a:off x="10669106" y="4786129"/>
            <a:ext cx="8945415" cy="4618359"/>
          </a:xfrm>
          <a:prstGeom prst="rect">
            <a:avLst/>
          </a:prstGeom>
        </p:spPr>
      </p:pic>
    </p:spTree>
    <p:extLst>
      <p:ext uri="{BB962C8B-B14F-4D97-AF65-F5344CB8AC3E}">
        <p14:creationId xmlns:p14="http://schemas.microsoft.com/office/powerpoint/2010/main" val="34681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Prepare Grids Workflow</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23074254"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0" name="Picture 79">
            <a:extLst>
              <a:ext uri="{FF2B5EF4-FFF2-40B4-BE49-F238E27FC236}">
                <a16:creationId xmlns:a16="http://schemas.microsoft.com/office/drawing/2014/main" id="{E31390D0-C94A-4E57-A6C4-451726BC0E5F}"/>
              </a:ext>
            </a:extLst>
          </p:cNvPr>
          <p:cNvPicPr/>
          <p:nvPr/>
        </p:nvPicPr>
        <p:blipFill rotWithShape="1">
          <a:blip r:embed="rId2"/>
          <a:srcRect r="51793" b="21238"/>
          <a:stretch/>
        </p:blipFill>
        <p:spPr>
          <a:xfrm>
            <a:off x="1603744" y="4263981"/>
            <a:ext cx="4582863" cy="6007429"/>
          </a:xfrm>
          <a:prstGeom prst="rect">
            <a:avLst/>
          </a:prstGeom>
        </p:spPr>
      </p:pic>
      <p:pic>
        <p:nvPicPr>
          <p:cNvPr id="81" name="Picture 80">
            <a:extLst>
              <a:ext uri="{FF2B5EF4-FFF2-40B4-BE49-F238E27FC236}">
                <a16:creationId xmlns:a16="http://schemas.microsoft.com/office/drawing/2014/main" id="{5EF93975-A0DD-4252-8E05-439A18BC10EA}"/>
              </a:ext>
            </a:extLst>
          </p:cNvPr>
          <p:cNvPicPr/>
          <p:nvPr/>
        </p:nvPicPr>
        <p:blipFill rotWithShape="1">
          <a:blip r:embed="rId3"/>
          <a:srcRect r="55368" b="20391"/>
          <a:stretch/>
        </p:blipFill>
        <p:spPr>
          <a:xfrm>
            <a:off x="5005906" y="5079063"/>
            <a:ext cx="4242993" cy="6005299"/>
          </a:xfrm>
          <a:prstGeom prst="rect">
            <a:avLst/>
          </a:prstGeom>
        </p:spPr>
      </p:pic>
      <p:sp>
        <p:nvSpPr>
          <p:cNvPr id="82" name="Content Placeholder 2">
            <a:extLst>
              <a:ext uri="{FF2B5EF4-FFF2-40B4-BE49-F238E27FC236}">
                <a16:creationId xmlns:a16="http://schemas.microsoft.com/office/drawing/2014/main" id="{7BE78F9F-9B02-4BF1-B66D-40D719C7A340}"/>
              </a:ext>
            </a:extLst>
          </p:cNvPr>
          <p:cNvSpPr txBox="1">
            <a:spLocks/>
          </p:cNvSpPr>
          <p:nvPr/>
        </p:nvSpPr>
        <p:spPr>
          <a:xfrm>
            <a:off x="10901130" y="6498908"/>
            <a:ext cx="7654683" cy="768787"/>
          </a:xfrm>
          <a:prstGeom prst="rect">
            <a:avLst/>
          </a:prstGeom>
        </p:spPr>
        <p:txBody>
          <a:bodyPr vert="horz" lIns="179409" tIns="89704" rIns="179409" bIns="89704" rtlCol="0" anchor="t">
            <a:no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672465" indent="-672465"/>
            <a:r>
              <a:rPr lang="en-GB" sz="3200" b="0" dirty="0">
                <a:latin typeface="Arial"/>
                <a:cs typeface="Arial"/>
              </a:rPr>
              <a:t>Provide an assessment of the grid</a:t>
            </a:r>
          </a:p>
        </p:txBody>
      </p:sp>
      <p:cxnSp>
        <p:nvCxnSpPr>
          <p:cNvPr id="83" name="Connector: Elbow 82">
            <a:extLst>
              <a:ext uri="{FF2B5EF4-FFF2-40B4-BE49-F238E27FC236}">
                <a16:creationId xmlns:a16="http://schemas.microsoft.com/office/drawing/2014/main" id="{5F9298F6-D754-48B6-A5E4-89ECD7197983}"/>
              </a:ext>
            </a:extLst>
          </p:cNvPr>
          <p:cNvCxnSpPr>
            <a:cxnSpLocks/>
          </p:cNvCxnSpPr>
          <p:nvPr/>
        </p:nvCxnSpPr>
        <p:spPr>
          <a:xfrm flipH="1">
            <a:off x="8485747" y="6875188"/>
            <a:ext cx="2137877" cy="2355751"/>
          </a:xfrm>
          <a:prstGeom prst="bentConnector3">
            <a:avLst>
              <a:gd name="adj1" fmla="val 20163"/>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581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Three Workflows</a:t>
            </a:r>
          </a:p>
        </p:txBody>
      </p:sp>
      <p:sp>
        <p:nvSpPr>
          <p:cNvPr id="4" name="Text Placeholder 3">
            <a:extLst>
              <a:ext uri="{FF2B5EF4-FFF2-40B4-BE49-F238E27FC236}">
                <a16:creationId xmlns:a16="http://schemas.microsoft.com/office/drawing/2014/main" id="{64E8DD25-F5CC-4A08-8258-DD37979C75DF}"/>
              </a:ext>
            </a:extLst>
          </p:cNvPr>
          <p:cNvSpPr>
            <a:spLocks noGrp="1"/>
          </p:cNvSpPr>
          <p:nvPr>
            <p:ph type="body" sz="quarter" idx="11"/>
          </p:nvPr>
        </p:nvSpPr>
        <p:spPr>
          <a:xfrm>
            <a:off x="732497" y="2233197"/>
            <a:ext cx="7873205" cy="6301474"/>
          </a:xfrm>
        </p:spPr>
        <p:txBody>
          <a:bodyPr>
            <a:normAutofit/>
          </a:bodyPr>
          <a:lstStyle/>
          <a:p>
            <a:pPr marL="457200" indent="-457200">
              <a:buFont typeface="Arial" panose="020B0604020202020204" pitchFamily="34" charset="0"/>
              <a:buChar char="•"/>
            </a:pPr>
            <a:r>
              <a:rPr lang="en-GB" sz="2800" dirty="0">
                <a:latin typeface="Arial" pitchFamily="34" charset="0"/>
                <a:cs typeface="Arial" pitchFamily="34" charset="0"/>
              </a:rPr>
              <a:t>Prepare Grids</a:t>
            </a:r>
          </a:p>
          <a:p>
            <a:pPr marL="1353820" lvl="1" indent="-457200">
              <a:buFont typeface="Courier New" panose="02070309020205020404" pitchFamily="49" charset="0"/>
              <a:buChar char="o"/>
            </a:pPr>
            <a:r>
              <a:rPr lang="en-GB" sz="2800" dirty="0">
                <a:latin typeface="Arial" pitchFamily="34" charset="0"/>
                <a:cs typeface="Arial" pitchFamily="34" charset="0"/>
              </a:rPr>
              <a:t>Freeze grids with protein samples</a:t>
            </a:r>
          </a:p>
          <a:p>
            <a:pPr marL="896620" lvl="1"/>
            <a:endParaRPr lang="en-GB" sz="2800" dirty="0">
              <a:latin typeface="Arial" pitchFamily="34" charset="0"/>
              <a:cs typeface="Arial" pitchFamily="34" charset="0"/>
            </a:endParaRPr>
          </a:p>
          <a:p>
            <a:pPr marL="457200" indent="-457200">
              <a:buFont typeface="Arial" panose="020B0604020202020204" pitchFamily="34" charset="0"/>
              <a:buChar char="•"/>
            </a:pPr>
            <a:r>
              <a:rPr lang="en-GB" sz="2800" dirty="0">
                <a:latin typeface="Arial" pitchFamily="34" charset="0"/>
                <a:cs typeface="Arial" pitchFamily="34" charset="0"/>
              </a:rPr>
              <a:t>Clean Dispenser</a:t>
            </a:r>
          </a:p>
          <a:p>
            <a:pPr marL="1353820" lvl="1" indent="-457200">
              <a:buFont typeface="Courier New" panose="02070309020205020404" pitchFamily="49" charset="0"/>
              <a:buChar char="o"/>
            </a:pPr>
            <a:r>
              <a:rPr lang="en-GB" sz="2800" dirty="0">
                <a:latin typeface="Arial"/>
                <a:cs typeface="Arial"/>
              </a:rPr>
              <a:t>Perform extra cleaning to restore dispenser performance</a:t>
            </a:r>
          </a:p>
          <a:p>
            <a:pPr marL="1353820" lvl="1" indent="-457200">
              <a:buFont typeface="Courier New" panose="02070309020205020404" pitchFamily="49" charset="0"/>
              <a:buChar char="o"/>
            </a:pPr>
            <a:r>
              <a:rPr lang="en-GB" sz="2800" dirty="0">
                <a:latin typeface="Arial"/>
                <a:cs typeface="Arial"/>
              </a:rPr>
              <a:t>Additional cleaning options available</a:t>
            </a:r>
          </a:p>
          <a:p>
            <a:pPr marL="457200" indent="-457200">
              <a:buFont typeface="Arial" panose="020B0604020202020204" pitchFamily="34" charset="0"/>
              <a:buChar char="•"/>
            </a:pPr>
            <a:endParaRPr lang="en-GB" sz="2800" dirty="0">
              <a:latin typeface="Arial" pitchFamily="34" charset="0"/>
              <a:cs typeface="Arial" pitchFamily="34" charset="0"/>
            </a:endParaRPr>
          </a:p>
          <a:p>
            <a:pPr marL="457200" indent="-457200">
              <a:buFont typeface="Arial" panose="020B0604020202020204" pitchFamily="34" charset="0"/>
              <a:buChar char="•"/>
            </a:pPr>
            <a:r>
              <a:rPr lang="en-GB" sz="2800" dirty="0">
                <a:latin typeface="Arial" pitchFamily="34" charset="0"/>
                <a:cs typeface="Arial" pitchFamily="34" charset="0"/>
              </a:rPr>
              <a:t>Retrieve Grids</a:t>
            </a:r>
          </a:p>
          <a:p>
            <a:pPr marL="1353820" lvl="1" indent="-457200">
              <a:buFont typeface="Courier New" panose="02070309020205020404" pitchFamily="49" charset="0"/>
              <a:buChar char="o"/>
            </a:pPr>
            <a:r>
              <a:rPr lang="en-GB" sz="2800" dirty="0">
                <a:cs typeface="Arial"/>
              </a:rPr>
              <a:t>Retrieve any grids dropped in the glow discharge unit</a:t>
            </a:r>
          </a:p>
          <a:p>
            <a:endParaRPr lang="en-GB" sz="2800" dirty="0"/>
          </a:p>
        </p:txBody>
      </p:sp>
      <p:sp>
        <p:nvSpPr>
          <p:cNvPr id="6" name="Text Placeholder 5">
            <a:extLst>
              <a:ext uri="{FF2B5EF4-FFF2-40B4-BE49-F238E27FC236}">
                <a16:creationId xmlns:a16="http://schemas.microsoft.com/office/drawing/2014/main" id="{10BD24E8-3728-47F4-A57A-4F38F004A12A}"/>
              </a:ext>
            </a:extLst>
          </p:cNvPr>
          <p:cNvSpPr>
            <a:spLocks noGrp="1"/>
          </p:cNvSpPr>
          <p:nvPr>
            <p:ph type="body" sz="quarter" idx="13"/>
          </p:nvPr>
        </p:nvSpPr>
        <p:spPr>
          <a:xfrm rot="5400000">
            <a:off x="13922507" y="5425942"/>
            <a:ext cx="9359987" cy="1177469"/>
          </a:xfrm>
        </p:spPr>
        <p:txBody>
          <a:bodyPr/>
          <a:lstStyle/>
          <a:p>
            <a:r>
              <a:rPr lang="en-US" dirty="0"/>
              <a:t>chameleon workflows</a:t>
            </a:r>
            <a:endParaRPr lang="en-GB" dirty="0"/>
          </a:p>
        </p:txBody>
      </p:sp>
      <p:pic>
        <p:nvPicPr>
          <p:cNvPr id="8" name="Picture 7">
            <a:extLst>
              <a:ext uri="{FF2B5EF4-FFF2-40B4-BE49-F238E27FC236}">
                <a16:creationId xmlns:a16="http://schemas.microsoft.com/office/drawing/2014/main" id="{AEEB2E64-994C-468B-ADEA-E04C3EC43706}"/>
              </a:ext>
            </a:extLst>
          </p:cNvPr>
          <p:cNvPicPr/>
          <p:nvPr/>
        </p:nvPicPr>
        <p:blipFill>
          <a:blip r:embed="rId2"/>
          <a:stretch>
            <a:fillRect/>
          </a:stretch>
        </p:blipFill>
        <p:spPr>
          <a:xfrm>
            <a:off x="8679215" y="2552330"/>
            <a:ext cx="7556824" cy="4536145"/>
          </a:xfrm>
          <a:prstGeom prst="rect">
            <a:avLst/>
          </a:prstGeom>
        </p:spPr>
      </p:pic>
    </p:spTree>
    <p:extLst>
      <p:ext uri="{BB962C8B-B14F-4D97-AF65-F5344CB8AC3E}">
        <p14:creationId xmlns:p14="http://schemas.microsoft.com/office/powerpoint/2010/main" val="3809820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Prepare Grids Workflow</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25954250"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0" name="Picture 149">
            <a:extLst>
              <a:ext uri="{FF2B5EF4-FFF2-40B4-BE49-F238E27FC236}">
                <a16:creationId xmlns:a16="http://schemas.microsoft.com/office/drawing/2014/main" id="{7E258790-9047-4E98-A6CF-0E0C0BFE64A0}"/>
              </a:ext>
            </a:extLst>
          </p:cNvPr>
          <p:cNvPicPr/>
          <p:nvPr/>
        </p:nvPicPr>
        <p:blipFill>
          <a:blip r:embed="rId2"/>
          <a:stretch>
            <a:fillRect/>
          </a:stretch>
        </p:blipFill>
        <p:spPr>
          <a:xfrm>
            <a:off x="12670699" y="3740039"/>
            <a:ext cx="6921214" cy="4025010"/>
          </a:xfrm>
          <a:prstGeom prst="rect">
            <a:avLst/>
          </a:prstGeom>
        </p:spPr>
      </p:pic>
      <p:sp>
        <p:nvSpPr>
          <p:cNvPr id="155" name="Content Placeholder 2">
            <a:extLst>
              <a:ext uri="{FF2B5EF4-FFF2-40B4-BE49-F238E27FC236}">
                <a16:creationId xmlns:a16="http://schemas.microsoft.com/office/drawing/2014/main" id="{8990D532-E9F6-4E8F-9E72-FE178E77C603}"/>
              </a:ext>
            </a:extLst>
          </p:cNvPr>
          <p:cNvSpPr txBox="1">
            <a:spLocks/>
          </p:cNvSpPr>
          <p:nvPr/>
        </p:nvSpPr>
        <p:spPr>
          <a:xfrm>
            <a:off x="685712" y="4760902"/>
            <a:ext cx="9359988" cy="5933766"/>
          </a:xfrm>
          <a:prstGeom prst="rect">
            <a:avLst/>
          </a:prstGeom>
        </p:spPr>
        <p:txBody>
          <a:bodyPr vert="horz" lIns="179409" tIns="89704" rIns="179409" bIns="89704" rtlCol="0" anchor="t">
            <a:no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672465" indent="-672465"/>
            <a:r>
              <a:rPr lang="en-GB" sz="3200" b="0" dirty="0">
                <a:latin typeface="Arial"/>
                <a:cs typeface="Arial"/>
              </a:rPr>
              <a:t>Additional glow discharge can be applied to grids remaining in the glow discharger</a:t>
            </a:r>
          </a:p>
          <a:p>
            <a:pPr marL="672465" indent="-672465"/>
            <a:endParaRPr lang="en-GB" sz="3200" b="0" dirty="0">
              <a:latin typeface="Arial"/>
              <a:cs typeface="Arial"/>
            </a:endParaRPr>
          </a:p>
          <a:p>
            <a:pPr marL="672465" indent="-672465"/>
            <a:r>
              <a:rPr lang="en-GB" sz="3200" b="0" dirty="0">
                <a:solidFill>
                  <a:schemeClr val="accent5">
                    <a:lumMod val="75000"/>
                  </a:schemeClr>
                </a:solidFill>
                <a:latin typeface="Arial"/>
                <a:cs typeface="Arial"/>
              </a:rPr>
              <a:t>Grid History </a:t>
            </a:r>
            <a:r>
              <a:rPr lang="en-GB" sz="3200" b="0" dirty="0">
                <a:latin typeface="Arial"/>
                <a:cs typeface="Arial"/>
              </a:rPr>
              <a:t>flip out panel tracks and displays information on grids frozen in the current session to make scheduling additional glow discharge or planning for next grids easier.</a:t>
            </a:r>
          </a:p>
        </p:txBody>
      </p:sp>
      <p:pic>
        <p:nvPicPr>
          <p:cNvPr id="4" name="Picture 3" descr="Graphical user interface, text, application&#10;&#10;Description automatically generated">
            <a:extLst>
              <a:ext uri="{FF2B5EF4-FFF2-40B4-BE49-F238E27FC236}">
                <a16:creationId xmlns:a16="http://schemas.microsoft.com/office/drawing/2014/main" id="{1749BB9E-D915-4A73-9030-36E47862133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629904" y="6717060"/>
            <a:ext cx="6028339" cy="4465458"/>
          </a:xfrm>
          <a:prstGeom prst="rect">
            <a:avLst/>
          </a:prstGeom>
        </p:spPr>
      </p:pic>
      <p:cxnSp>
        <p:nvCxnSpPr>
          <p:cNvPr id="156" name="Connector: Elbow 155">
            <a:extLst>
              <a:ext uri="{FF2B5EF4-FFF2-40B4-BE49-F238E27FC236}">
                <a16:creationId xmlns:a16="http://schemas.microsoft.com/office/drawing/2014/main" id="{D7AE9969-E0B1-4C95-945D-990C18596CB1}"/>
              </a:ext>
            </a:extLst>
          </p:cNvPr>
          <p:cNvCxnSpPr>
            <a:cxnSpLocks/>
          </p:cNvCxnSpPr>
          <p:nvPr/>
        </p:nvCxnSpPr>
        <p:spPr>
          <a:xfrm flipV="1">
            <a:off x="9685748" y="4592291"/>
            <a:ext cx="2984951" cy="1062384"/>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089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23074254"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23074254"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0" name="Picture 149">
            <a:extLst>
              <a:ext uri="{FF2B5EF4-FFF2-40B4-BE49-F238E27FC236}">
                <a16:creationId xmlns:a16="http://schemas.microsoft.com/office/drawing/2014/main" id="{7E258790-9047-4E98-A6CF-0E0C0BFE64A0}"/>
              </a:ext>
            </a:extLst>
          </p:cNvPr>
          <p:cNvPicPr/>
          <p:nvPr/>
        </p:nvPicPr>
        <p:blipFill>
          <a:blip r:embed="rId2"/>
          <a:stretch>
            <a:fillRect/>
          </a:stretch>
        </p:blipFill>
        <p:spPr>
          <a:xfrm>
            <a:off x="1162291" y="4604623"/>
            <a:ext cx="8523613" cy="4956880"/>
          </a:xfrm>
          <a:prstGeom prst="rect">
            <a:avLst/>
          </a:prstGeom>
        </p:spPr>
      </p:pic>
      <p:sp>
        <p:nvSpPr>
          <p:cNvPr id="154" name="Content Placeholder 2">
            <a:extLst>
              <a:ext uri="{FF2B5EF4-FFF2-40B4-BE49-F238E27FC236}">
                <a16:creationId xmlns:a16="http://schemas.microsoft.com/office/drawing/2014/main" id="{D3E49282-B100-4F54-AD8A-5AF7F5673C5A}"/>
              </a:ext>
            </a:extLst>
          </p:cNvPr>
          <p:cNvSpPr txBox="1">
            <a:spLocks/>
          </p:cNvSpPr>
          <p:nvPr/>
        </p:nvSpPr>
        <p:spPr>
          <a:xfrm>
            <a:off x="11445229" y="6787764"/>
            <a:ext cx="5688739" cy="1153752"/>
          </a:xfrm>
          <a:prstGeom prst="rect">
            <a:avLst/>
          </a:prstGeom>
        </p:spPr>
        <p:txBody>
          <a:bodyPr vert="horz" lIns="179409" tIns="89704" rIns="179409" bIns="89704" rtlCol="0" anchor="t">
            <a:no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672465" indent="-672465"/>
            <a:r>
              <a:rPr lang="en-GB" sz="3200" b="0" dirty="0">
                <a:latin typeface="Arial"/>
                <a:cs typeface="Arial"/>
              </a:rPr>
              <a:t>Choose the next actions</a:t>
            </a:r>
          </a:p>
        </p:txBody>
      </p:sp>
      <p:cxnSp>
        <p:nvCxnSpPr>
          <p:cNvPr id="156" name="Connector: Elbow 155">
            <a:extLst>
              <a:ext uri="{FF2B5EF4-FFF2-40B4-BE49-F238E27FC236}">
                <a16:creationId xmlns:a16="http://schemas.microsoft.com/office/drawing/2014/main" id="{7B929975-264E-484E-912F-1A82CC16685E}"/>
              </a:ext>
            </a:extLst>
          </p:cNvPr>
          <p:cNvCxnSpPr>
            <a:cxnSpLocks/>
          </p:cNvCxnSpPr>
          <p:nvPr/>
        </p:nvCxnSpPr>
        <p:spPr>
          <a:xfrm rot="10800000" flipV="1">
            <a:off x="9347868" y="7094672"/>
            <a:ext cx="1862708" cy="890463"/>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339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4.2225E-6 2.94217E-6 L -0.14341 2.94217E-6 " pathEditMode="relative" rAng="0" ptsTypes="AA">
                                      <p:cBhvr>
                                        <p:cTn id="11" dur="2000" fill="hold"/>
                                        <p:tgtEl>
                                          <p:spTgt spid="3"/>
                                        </p:tgtEl>
                                        <p:attrNameLst>
                                          <p:attrName>ppt_x</p:attrName>
                                          <p:attrName>ppt_y</p:attrName>
                                        </p:attrNameLst>
                                      </p:cBhvr>
                                      <p:rCtr x="-71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25954250"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25954250"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9" name="Picture 148">
            <a:extLst>
              <a:ext uri="{FF2B5EF4-FFF2-40B4-BE49-F238E27FC236}">
                <a16:creationId xmlns:a16="http://schemas.microsoft.com/office/drawing/2014/main" id="{C0DD6995-4CE9-4F02-9D84-AF3BA8418B95}"/>
              </a:ext>
            </a:extLst>
          </p:cNvPr>
          <p:cNvPicPr/>
          <p:nvPr/>
        </p:nvPicPr>
        <p:blipFill>
          <a:blip r:embed="rId2"/>
          <a:stretch>
            <a:fillRect/>
          </a:stretch>
        </p:blipFill>
        <p:spPr>
          <a:xfrm>
            <a:off x="10342203" y="5654675"/>
            <a:ext cx="9213800" cy="4063831"/>
          </a:xfrm>
          <a:prstGeom prst="rect">
            <a:avLst/>
          </a:prstGeom>
        </p:spPr>
      </p:pic>
      <p:grpSp>
        <p:nvGrpSpPr>
          <p:cNvPr id="150" name="Group 149">
            <a:extLst>
              <a:ext uri="{FF2B5EF4-FFF2-40B4-BE49-F238E27FC236}">
                <a16:creationId xmlns:a16="http://schemas.microsoft.com/office/drawing/2014/main" id="{243BDFE1-7D8A-486A-829A-2722069AE309}"/>
              </a:ext>
            </a:extLst>
          </p:cNvPr>
          <p:cNvGrpSpPr/>
          <p:nvPr/>
        </p:nvGrpSpPr>
        <p:grpSpPr>
          <a:xfrm>
            <a:off x="2874391" y="7198272"/>
            <a:ext cx="4916169" cy="3304933"/>
            <a:chOff x="11062399" y="7341788"/>
            <a:chExt cx="4916169" cy="3304933"/>
          </a:xfrm>
        </p:grpSpPr>
        <p:sp>
          <p:nvSpPr>
            <p:cNvPr id="151" name="TextBox 150">
              <a:extLst>
                <a:ext uri="{FF2B5EF4-FFF2-40B4-BE49-F238E27FC236}">
                  <a16:creationId xmlns:a16="http://schemas.microsoft.com/office/drawing/2014/main" id="{4D86C7A0-6E0C-488D-8D8E-77AA4E92849C}"/>
                </a:ext>
              </a:extLst>
            </p:cNvPr>
            <p:cNvSpPr txBox="1"/>
            <p:nvPr/>
          </p:nvSpPr>
          <p:spPr>
            <a:xfrm>
              <a:off x="13296992" y="7341788"/>
              <a:ext cx="1120582" cy="461665"/>
            </a:xfrm>
            <a:prstGeom prst="rect">
              <a:avLst/>
            </a:prstGeom>
            <a:noFill/>
          </p:spPr>
          <p:txBody>
            <a:bodyPr wrap="square" rtlCol="0">
              <a:spAutoFit/>
            </a:bodyPr>
            <a:lstStyle/>
            <a:p>
              <a:pPr algn="ctr"/>
              <a:r>
                <a:rPr lang="en-GB" sz="2400" dirty="0">
                  <a:latin typeface="Arial" pitchFamily="34" charset="0"/>
                  <a:cs typeface="Arial" pitchFamily="34" charset="0"/>
                </a:rPr>
                <a:t>water</a:t>
              </a:r>
            </a:p>
          </p:txBody>
        </p:sp>
        <p:pic>
          <p:nvPicPr>
            <p:cNvPr id="152" name="Picture 151" descr="A picture containing indoor, table, car, camera&#10;&#10;Description automatically generated">
              <a:extLst>
                <a:ext uri="{FF2B5EF4-FFF2-40B4-BE49-F238E27FC236}">
                  <a16:creationId xmlns:a16="http://schemas.microsoft.com/office/drawing/2014/main" id="{BD0CA2D4-F17C-4EA1-8B41-241B4D7C99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062399" y="8306721"/>
              <a:ext cx="4916169" cy="2340000"/>
            </a:xfrm>
            <a:prstGeom prst="rect">
              <a:avLst/>
            </a:prstGeom>
          </p:spPr>
        </p:pic>
        <p:cxnSp>
          <p:nvCxnSpPr>
            <p:cNvPr id="153" name="Connector: Elbow 152">
              <a:extLst>
                <a:ext uri="{FF2B5EF4-FFF2-40B4-BE49-F238E27FC236}">
                  <a16:creationId xmlns:a16="http://schemas.microsoft.com/office/drawing/2014/main" id="{C884D75B-7334-4248-9139-9A04B648C118}"/>
                </a:ext>
              </a:extLst>
            </p:cNvPr>
            <p:cNvCxnSpPr>
              <a:cxnSpLocks/>
              <a:stCxn id="151" idx="2"/>
            </p:cNvCxnSpPr>
            <p:nvPr/>
          </p:nvCxnSpPr>
          <p:spPr>
            <a:xfrm rot="5400000">
              <a:off x="12766116" y="7814620"/>
              <a:ext cx="1102334" cy="1080000"/>
            </a:xfrm>
            <a:prstGeom prst="bentConnector3">
              <a:avLst>
                <a:gd name="adj1" fmla="val 32718"/>
              </a:avLst>
            </a:prstGeom>
            <a:ln>
              <a:tailEnd type="triangle"/>
            </a:ln>
          </p:spPr>
          <p:style>
            <a:lnRef idx="3">
              <a:schemeClr val="accent1"/>
            </a:lnRef>
            <a:fillRef idx="0">
              <a:schemeClr val="accent1"/>
            </a:fillRef>
            <a:effectRef idx="2">
              <a:schemeClr val="accent1"/>
            </a:effectRef>
            <a:fontRef idx="minor">
              <a:schemeClr val="tx1"/>
            </a:fontRef>
          </p:style>
        </p:cxnSp>
        <p:sp>
          <p:nvSpPr>
            <p:cNvPr id="154" name="TextBox 153">
              <a:extLst>
                <a:ext uri="{FF2B5EF4-FFF2-40B4-BE49-F238E27FC236}">
                  <a16:creationId xmlns:a16="http://schemas.microsoft.com/office/drawing/2014/main" id="{2C565955-52DF-4AA9-B32F-A3FE6602EFED}"/>
                </a:ext>
              </a:extLst>
            </p:cNvPr>
            <p:cNvSpPr txBox="1"/>
            <p:nvPr/>
          </p:nvSpPr>
          <p:spPr>
            <a:xfrm>
              <a:off x="11093372" y="7425947"/>
              <a:ext cx="1811248" cy="461665"/>
            </a:xfrm>
            <a:prstGeom prst="rect">
              <a:avLst/>
            </a:prstGeom>
            <a:noFill/>
          </p:spPr>
          <p:txBody>
            <a:bodyPr wrap="square" rtlCol="0">
              <a:spAutoFit/>
            </a:bodyPr>
            <a:lstStyle/>
            <a:p>
              <a:pPr algn="ctr"/>
              <a:r>
                <a:rPr lang="en-GB" sz="2400" dirty="0" err="1">
                  <a:latin typeface="Arial" pitchFamily="34" charset="0"/>
                  <a:cs typeface="Arial" pitchFamily="34" charset="0"/>
                </a:rPr>
                <a:t>ChamClean</a:t>
              </a:r>
              <a:endParaRPr lang="en-GB" sz="2400" dirty="0">
                <a:latin typeface="Arial" pitchFamily="34" charset="0"/>
                <a:cs typeface="Arial" pitchFamily="34" charset="0"/>
              </a:endParaRPr>
            </a:p>
          </p:txBody>
        </p:sp>
        <p:cxnSp>
          <p:nvCxnSpPr>
            <p:cNvPr id="155" name="Connector: Elbow 154">
              <a:extLst>
                <a:ext uri="{FF2B5EF4-FFF2-40B4-BE49-F238E27FC236}">
                  <a16:creationId xmlns:a16="http://schemas.microsoft.com/office/drawing/2014/main" id="{89FE1FCD-D2F6-428D-A24D-F286A1C93C27}"/>
                </a:ext>
              </a:extLst>
            </p:cNvPr>
            <p:cNvCxnSpPr>
              <a:cxnSpLocks/>
              <a:stCxn id="154" idx="2"/>
            </p:cNvCxnSpPr>
            <p:nvPr/>
          </p:nvCxnSpPr>
          <p:spPr>
            <a:xfrm rot="16200000" flipH="1">
              <a:off x="11684456" y="8202152"/>
              <a:ext cx="1004050" cy="374970"/>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156" name="Content Placeholder 2">
            <a:extLst>
              <a:ext uri="{FF2B5EF4-FFF2-40B4-BE49-F238E27FC236}">
                <a16:creationId xmlns:a16="http://schemas.microsoft.com/office/drawing/2014/main" id="{D9FD07C5-70D2-4A5D-95C6-CCCA1C523252}"/>
              </a:ext>
            </a:extLst>
          </p:cNvPr>
          <p:cNvSpPr txBox="1">
            <a:spLocks/>
          </p:cNvSpPr>
          <p:nvPr/>
        </p:nvSpPr>
        <p:spPr>
          <a:xfrm>
            <a:off x="955425" y="5206002"/>
            <a:ext cx="8990312" cy="1426002"/>
          </a:xfrm>
          <a:prstGeom prst="rect">
            <a:avLst/>
          </a:prstGeom>
        </p:spPr>
        <p:txBody>
          <a:bodyPr vert="horz" lIns="179409" tIns="89704" rIns="179409" bIns="89704" rtlCol="0" anchor="t">
            <a:norm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672465" indent="-672465"/>
            <a:r>
              <a:rPr lang="en-GB" sz="3200" b="0" dirty="0">
                <a:latin typeface="Arial"/>
                <a:cs typeface="Arial"/>
              </a:rPr>
              <a:t>Dispenser will be automatically cleaned using </a:t>
            </a:r>
            <a:r>
              <a:rPr lang="en-GB" sz="3200" b="0" dirty="0" err="1">
                <a:latin typeface="Arial"/>
                <a:cs typeface="Arial"/>
              </a:rPr>
              <a:t>ChamClean</a:t>
            </a:r>
            <a:r>
              <a:rPr lang="en-GB" sz="3200" b="0" dirty="0">
                <a:latin typeface="Arial"/>
                <a:cs typeface="Arial"/>
              </a:rPr>
              <a:t> and water</a:t>
            </a:r>
          </a:p>
        </p:txBody>
      </p:sp>
    </p:spTree>
    <p:extLst>
      <p:ext uri="{BB962C8B-B14F-4D97-AF65-F5344CB8AC3E}">
        <p14:creationId xmlns:p14="http://schemas.microsoft.com/office/powerpoint/2010/main" val="11432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4.5512E-6 2.94217E-6 L -0.14341 2.94217E-6 " pathEditMode="relative" rAng="0" ptsTypes="AA">
                                      <p:cBhvr>
                                        <p:cTn id="11" dur="2000" fill="hold"/>
                                        <p:tgtEl>
                                          <p:spTgt spid="3"/>
                                        </p:tgtEl>
                                        <p:attrNameLst>
                                          <p:attrName>ppt_x</p:attrName>
                                          <p:attrName>ppt_y</p:attrName>
                                        </p:attrNameLst>
                                      </p:cBhvr>
                                      <p:rCtr x="-71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28834246"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28834246"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Content Placeholder 2">
            <a:extLst>
              <a:ext uri="{FF2B5EF4-FFF2-40B4-BE49-F238E27FC236}">
                <a16:creationId xmlns:a16="http://schemas.microsoft.com/office/drawing/2014/main" id="{4D5C75D8-29CD-4634-B1CE-58DE80677D6F}"/>
              </a:ext>
            </a:extLst>
          </p:cNvPr>
          <p:cNvSpPr txBox="1">
            <a:spLocks/>
          </p:cNvSpPr>
          <p:nvPr/>
        </p:nvSpPr>
        <p:spPr>
          <a:xfrm>
            <a:off x="334145" y="4304012"/>
            <a:ext cx="7380000" cy="5911244"/>
          </a:xfrm>
          <a:prstGeom prst="rect">
            <a:avLst/>
          </a:prstGeom>
        </p:spPr>
        <p:txBody>
          <a:bodyPr vert="horz" lIns="179409" tIns="89704" rIns="179409" bIns="89704" rtlCol="0" anchor="t">
            <a:norm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672465" indent="-672465"/>
            <a:r>
              <a:rPr lang="en-GB" sz="3200" b="0" dirty="0">
                <a:latin typeface="Arial"/>
                <a:cs typeface="Arial"/>
              </a:rPr>
              <a:t>A water dispense is performed to check cleaning has restored dispenser performance</a:t>
            </a:r>
            <a:endParaRPr lang="en-US" sz="3200" dirty="0">
              <a:latin typeface="Arial"/>
              <a:cs typeface="Arial"/>
            </a:endParaRPr>
          </a:p>
          <a:p>
            <a:pPr marL="672465" indent="-672465"/>
            <a:endParaRPr lang="en-GB" sz="3200" b="0" dirty="0">
              <a:latin typeface="Arial" pitchFamily="34" charset="0"/>
              <a:cs typeface="Arial" pitchFamily="34" charset="0"/>
            </a:endParaRPr>
          </a:p>
          <a:p>
            <a:pPr marL="672465" indent="-672465"/>
            <a:r>
              <a:rPr lang="en-GB" sz="3200" b="0" dirty="0">
                <a:latin typeface="Arial"/>
                <a:cs typeface="Arial"/>
              </a:rPr>
              <a:t>Check dispensing pattern is vertical and consistent</a:t>
            </a:r>
          </a:p>
          <a:p>
            <a:pPr marL="672465" indent="-672465"/>
            <a:endParaRPr lang="en-GB" sz="3200" b="0" dirty="0">
              <a:latin typeface="Arial" pitchFamily="34" charset="0"/>
              <a:cs typeface="Arial" pitchFamily="34" charset="0"/>
            </a:endParaRPr>
          </a:p>
          <a:p>
            <a:pPr marL="672465" indent="-672465"/>
            <a:r>
              <a:rPr lang="en-GB" sz="3200" b="0" dirty="0">
                <a:latin typeface="Arial"/>
                <a:cs typeface="Arial"/>
              </a:rPr>
              <a:t>If needed, the cleaning procedure can be repeated</a:t>
            </a:r>
          </a:p>
        </p:txBody>
      </p:sp>
      <p:pic>
        <p:nvPicPr>
          <p:cNvPr id="2" name="Picture 1">
            <a:extLst>
              <a:ext uri="{FF2B5EF4-FFF2-40B4-BE49-F238E27FC236}">
                <a16:creationId xmlns:a16="http://schemas.microsoft.com/office/drawing/2014/main" id="{C53DAB19-A883-4A69-A67B-78EB0D455974}"/>
              </a:ext>
            </a:extLst>
          </p:cNvPr>
          <p:cNvPicPr>
            <a:picLocks noChangeAspect="1"/>
          </p:cNvPicPr>
          <p:nvPr/>
        </p:nvPicPr>
        <p:blipFill rotWithShape="1">
          <a:blip r:embed="rId2"/>
          <a:srcRect t="10569" b="21672"/>
          <a:stretch/>
        </p:blipFill>
        <p:spPr>
          <a:xfrm>
            <a:off x="7698088" y="4061892"/>
            <a:ext cx="12276719" cy="7075279"/>
          </a:xfrm>
          <a:prstGeom prst="rect">
            <a:avLst/>
          </a:prstGeom>
        </p:spPr>
      </p:pic>
    </p:spTree>
    <p:extLst>
      <p:ext uri="{BB962C8B-B14F-4D97-AF65-F5344CB8AC3E}">
        <p14:creationId xmlns:p14="http://schemas.microsoft.com/office/powerpoint/2010/main" val="293858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3.32491E-6 2.94217E-6 L -0.14341 2.94217E-6 " pathEditMode="relative" rAng="0" ptsTypes="AA">
                                      <p:cBhvr>
                                        <p:cTn id="11" dur="2000" fill="hold"/>
                                        <p:tgtEl>
                                          <p:spTgt spid="3"/>
                                        </p:tgtEl>
                                        <p:attrNameLst>
                                          <p:attrName>ppt_x</p:attrName>
                                          <p:attrName>ppt_y</p:attrName>
                                        </p:attrNameLst>
                                      </p:cBhvr>
                                      <p:rCtr x="-71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31714242"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31714242"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Content Placeholder 2">
            <a:extLst>
              <a:ext uri="{FF2B5EF4-FFF2-40B4-BE49-F238E27FC236}">
                <a16:creationId xmlns:a16="http://schemas.microsoft.com/office/drawing/2014/main" id="{6FFA5556-CF86-439E-8F04-1FCA86422E73}"/>
              </a:ext>
            </a:extLst>
          </p:cNvPr>
          <p:cNvSpPr txBox="1">
            <a:spLocks/>
          </p:cNvSpPr>
          <p:nvPr/>
        </p:nvSpPr>
        <p:spPr>
          <a:xfrm>
            <a:off x="12615762" y="4754676"/>
            <a:ext cx="6981166" cy="5902993"/>
          </a:xfrm>
          <a:prstGeom prst="rect">
            <a:avLst/>
          </a:prstGeom>
        </p:spPr>
        <p:txBody>
          <a:bodyPr vert="horz" lIns="179409" tIns="89704" rIns="179409" bIns="89704" rtlCol="0" anchor="t">
            <a:no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672465" indent="-672465"/>
            <a:r>
              <a:rPr lang="en-GB" sz="3200" b="0" dirty="0"/>
              <a:t>The dispenser should be kept dry when not in use. A methanol backflush is used to dry the dispenser.</a:t>
            </a:r>
            <a:endParaRPr lang="en-GB" sz="3200" b="0" dirty="0">
              <a:cs typeface="Arial"/>
            </a:endParaRPr>
          </a:p>
          <a:p>
            <a:pPr marL="0" indent="0">
              <a:buNone/>
            </a:pPr>
            <a:endParaRPr lang="en-GB" sz="3200" b="0" dirty="0">
              <a:latin typeface="Arial" pitchFamily="34" charset="0"/>
              <a:cs typeface="Arial" pitchFamily="34" charset="0"/>
            </a:endParaRPr>
          </a:p>
        </p:txBody>
      </p:sp>
      <p:grpSp>
        <p:nvGrpSpPr>
          <p:cNvPr id="150" name="Group 149">
            <a:extLst>
              <a:ext uri="{FF2B5EF4-FFF2-40B4-BE49-F238E27FC236}">
                <a16:creationId xmlns:a16="http://schemas.microsoft.com/office/drawing/2014/main" id="{BB426F01-75ED-465F-AAA5-54DFC53EA999}"/>
              </a:ext>
            </a:extLst>
          </p:cNvPr>
          <p:cNvGrpSpPr/>
          <p:nvPr/>
        </p:nvGrpSpPr>
        <p:grpSpPr>
          <a:xfrm>
            <a:off x="6864976" y="7587141"/>
            <a:ext cx="4916169" cy="3330333"/>
            <a:chOff x="792657" y="4254850"/>
            <a:chExt cx="4916169" cy="3330333"/>
          </a:xfrm>
        </p:grpSpPr>
        <p:sp>
          <p:nvSpPr>
            <p:cNvPr id="151" name="TextBox 150">
              <a:extLst>
                <a:ext uri="{FF2B5EF4-FFF2-40B4-BE49-F238E27FC236}">
                  <a16:creationId xmlns:a16="http://schemas.microsoft.com/office/drawing/2014/main" id="{BBD476D5-31CC-41BD-8AAB-3831945EFFE2}"/>
                </a:ext>
              </a:extLst>
            </p:cNvPr>
            <p:cNvSpPr txBox="1"/>
            <p:nvPr/>
          </p:nvSpPr>
          <p:spPr>
            <a:xfrm>
              <a:off x="2827100" y="4254850"/>
              <a:ext cx="2079681" cy="461665"/>
            </a:xfrm>
            <a:prstGeom prst="rect">
              <a:avLst/>
            </a:prstGeom>
            <a:noFill/>
          </p:spPr>
          <p:txBody>
            <a:bodyPr wrap="square" rtlCol="0">
              <a:spAutoFit/>
            </a:bodyPr>
            <a:lstStyle/>
            <a:p>
              <a:r>
                <a:rPr lang="en-GB" sz="2400" dirty="0">
                  <a:latin typeface="Arial" pitchFamily="34" charset="0"/>
                  <a:cs typeface="Arial" pitchFamily="34" charset="0"/>
                </a:rPr>
                <a:t>Methanol Vial</a:t>
              </a:r>
            </a:p>
          </p:txBody>
        </p:sp>
        <p:pic>
          <p:nvPicPr>
            <p:cNvPr id="152" name="Picture 151" descr="A picture containing indoor, table, car, camera&#10;&#10;Description automatically generated">
              <a:extLst>
                <a:ext uri="{FF2B5EF4-FFF2-40B4-BE49-F238E27FC236}">
                  <a16:creationId xmlns:a16="http://schemas.microsoft.com/office/drawing/2014/main" id="{1DFA4AC7-51A4-43CF-A712-07EC3C4602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657" y="5245183"/>
              <a:ext cx="4916169" cy="2340000"/>
            </a:xfrm>
            <a:prstGeom prst="rect">
              <a:avLst/>
            </a:prstGeom>
          </p:spPr>
        </p:pic>
        <p:cxnSp>
          <p:nvCxnSpPr>
            <p:cNvPr id="153" name="Connector: Elbow 152">
              <a:extLst>
                <a:ext uri="{FF2B5EF4-FFF2-40B4-BE49-F238E27FC236}">
                  <a16:creationId xmlns:a16="http://schemas.microsoft.com/office/drawing/2014/main" id="{85F19C9E-455F-4D4C-B44A-A66A452D20C2}"/>
                </a:ext>
              </a:extLst>
            </p:cNvPr>
            <p:cNvCxnSpPr>
              <a:cxnSpLocks/>
              <a:stCxn id="151" idx="2"/>
            </p:cNvCxnSpPr>
            <p:nvPr/>
          </p:nvCxnSpPr>
          <p:spPr>
            <a:xfrm rot="5400000">
              <a:off x="2775774" y="4727682"/>
              <a:ext cx="1102334" cy="1080000"/>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grpSp>
      <p:pic>
        <p:nvPicPr>
          <p:cNvPr id="154" name="Picture 153">
            <a:extLst>
              <a:ext uri="{FF2B5EF4-FFF2-40B4-BE49-F238E27FC236}">
                <a16:creationId xmlns:a16="http://schemas.microsoft.com/office/drawing/2014/main" id="{CD9A37F2-E948-4FFB-9B50-5155C9D8BF18}"/>
              </a:ext>
            </a:extLst>
          </p:cNvPr>
          <p:cNvPicPr>
            <a:picLocks noChangeAspect="1"/>
          </p:cNvPicPr>
          <p:nvPr/>
        </p:nvPicPr>
        <p:blipFill>
          <a:blip r:embed="rId3"/>
          <a:stretch>
            <a:fillRect/>
          </a:stretch>
        </p:blipFill>
        <p:spPr>
          <a:xfrm>
            <a:off x="607076" y="4482917"/>
            <a:ext cx="7723348" cy="3452934"/>
          </a:xfrm>
          <a:prstGeom prst="rect">
            <a:avLst/>
          </a:prstGeom>
        </p:spPr>
      </p:pic>
    </p:spTree>
    <p:extLst>
      <p:ext uri="{BB962C8B-B14F-4D97-AF65-F5344CB8AC3E}">
        <p14:creationId xmlns:p14="http://schemas.microsoft.com/office/powerpoint/2010/main" val="30078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2.09861E-6 2.94217E-6 L -0.14341 2.94217E-6 " pathEditMode="relative" rAng="0" ptsTypes="AA">
                                      <p:cBhvr>
                                        <p:cTn id="11" dur="2000" fill="hold"/>
                                        <p:tgtEl>
                                          <p:spTgt spid="3"/>
                                        </p:tgtEl>
                                        <p:attrNameLst>
                                          <p:attrName>ppt_x</p:attrName>
                                          <p:attrName>ppt_y</p:attrName>
                                        </p:attrNameLst>
                                      </p:cBhvr>
                                      <p:rCtr x="-71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34594238"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34594238"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Content Placeholder 2">
            <a:extLst>
              <a:ext uri="{FF2B5EF4-FFF2-40B4-BE49-F238E27FC236}">
                <a16:creationId xmlns:a16="http://schemas.microsoft.com/office/drawing/2014/main" id="{23B44AF7-14A2-478C-9A29-604B37073CAD}"/>
              </a:ext>
            </a:extLst>
          </p:cNvPr>
          <p:cNvSpPr txBox="1">
            <a:spLocks/>
          </p:cNvSpPr>
          <p:nvPr/>
        </p:nvSpPr>
        <p:spPr>
          <a:xfrm>
            <a:off x="10831457" y="3594895"/>
            <a:ext cx="8648472" cy="6917420"/>
          </a:xfrm>
          <a:prstGeom prst="rect">
            <a:avLst/>
          </a:prstGeom>
        </p:spPr>
        <p:txBody>
          <a:bodyPr vert="horz" lIns="179409" tIns="89704" rIns="179409" bIns="89704" rtlCol="0" anchor="t">
            <a:no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672465" indent="-672465"/>
            <a:r>
              <a:rPr lang="en-GB" sz="3200" b="0" dirty="0">
                <a:latin typeface="Arial"/>
                <a:cs typeface="Arial"/>
              </a:rPr>
              <a:t>The cryogen bowl and frozen grids can now be removed from the instrument</a:t>
            </a:r>
          </a:p>
          <a:p>
            <a:pPr marL="672465" indent="-672465"/>
            <a:endParaRPr lang="en-GB" sz="3200" b="0" dirty="0">
              <a:latin typeface="Arial"/>
              <a:cs typeface="Arial"/>
            </a:endParaRPr>
          </a:p>
          <a:p>
            <a:pPr marL="672465" indent="-672465"/>
            <a:r>
              <a:rPr lang="en-GB" sz="3200" b="0" dirty="0">
                <a:latin typeface="Arial"/>
                <a:cs typeface="Arial"/>
              </a:rPr>
              <a:t>The cryogens should be disposed of in accordance with site health and safety guidelines</a:t>
            </a:r>
          </a:p>
          <a:p>
            <a:pPr marL="672465" indent="-672465"/>
            <a:endParaRPr lang="en-GB" sz="3200" b="0" dirty="0">
              <a:latin typeface="Arial"/>
              <a:cs typeface="Arial"/>
            </a:endParaRPr>
          </a:p>
          <a:p>
            <a:pPr marL="672465" indent="-672465"/>
            <a:r>
              <a:rPr lang="en-GB" sz="3200" b="0" dirty="0">
                <a:cs typeface="Arial"/>
              </a:rPr>
              <a:t>The cryogen bowl must not stay in the instrument while the cryogens evaporate, therefore the system will not allow the user to move past this screen until it has detected that the cryogen bowl has been removed.</a:t>
            </a:r>
            <a:endParaRPr lang="en-GB" sz="3200" b="0" dirty="0">
              <a:latin typeface="Arial"/>
              <a:cs typeface="Arial"/>
            </a:endParaRPr>
          </a:p>
        </p:txBody>
      </p:sp>
      <p:cxnSp>
        <p:nvCxnSpPr>
          <p:cNvPr id="151" name="Connector: Elbow 150">
            <a:extLst>
              <a:ext uri="{FF2B5EF4-FFF2-40B4-BE49-F238E27FC236}">
                <a16:creationId xmlns:a16="http://schemas.microsoft.com/office/drawing/2014/main" id="{77455C3F-AEC1-45FC-8595-FF084EE00EFD}"/>
              </a:ext>
            </a:extLst>
          </p:cNvPr>
          <p:cNvCxnSpPr>
            <a:cxnSpLocks/>
          </p:cNvCxnSpPr>
          <p:nvPr/>
        </p:nvCxnSpPr>
        <p:spPr>
          <a:xfrm rot="10800000" flipV="1">
            <a:off x="8245700" y="4879024"/>
            <a:ext cx="2520000" cy="1270988"/>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pic>
        <p:nvPicPr>
          <p:cNvPr id="152" name="Picture 151">
            <a:extLst>
              <a:ext uri="{FF2B5EF4-FFF2-40B4-BE49-F238E27FC236}">
                <a16:creationId xmlns:a16="http://schemas.microsoft.com/office/drawing/2014/main" id="{09C07C59-4DB0-4C39-A045-2AF4F6004A52}"/>
              </a:ext>
            </a:extLst>
          </p:cNvPr>
          <p:cNvPicPr/>
          <p:nvPr/>
        </p:nvPicPr>
        <p:blipFill>
          <a:blip r:embed="rId2"/>
          <a:stretch>
            <a:fillRect/>
          </a:stretch>
        </p:blipFill>
        <p:spPr>
          <a:xfrm>
            <a:off x="484653" y="4599632"/>
            <a:ext cx="7550002" cy="3854906"/>
          </a:xfrm>
          <a:prstGeom prst="rect">
            <a:avLst/>
          </a:prstGeom>
        </p:spPr>
      </p:pic>
    </p:spTree>
    <p:extLst>
      <p:ext uri="{BB962C8B-B14F-4D97-AF65-F5344CB8AC3E}">
        <p14:creationId xmlns:p14="http://schemas.microsoft.com/office/powerpoint/2010/main" val="26428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1.85841E-6 2.94217E-6 L -0.14341 2.94217E-6 " pathEditMode="relative" rAng="0" ptsTypes="AA">
                                      <p:cBhvr>
                                        <p:cTn id="11" dur="2000" fill="hold"/>
                                        <p:tgtEl>
                                          <p:spTgt spid="3"/>
                                        </p:tgtEl>
                                        <p:attrNameLst>
                                          <p:attrName>ppt_x</p:attrName>
                                          <p:attrName>ppt_y</p:attrName>
                                        </p:attrNameLst>
                                      </p:cBhvr>
                                      <p:rCtr x="-71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37474234"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grpSp>
        <p:nvGrpSpPr>
          <p:cNvPr id="3" name="Group 2">
            <a:extLst>
              <a:ext uri="{FF2B5EF4-FFF2-40B4-BE49-F238E27FC236}">
                <a16:creationId xmlns:a16="http://schemas.microsoft.com/office/drawing/2014/main" id="{0B923D35-0188-401F-9BB5-E68A25A9FFA0}"/>
              </a:ext>
            </a:extLst>
          </p:cNvPr>
          <p:cNvGrpSpPr/>
          <p:nvPr/>
        </p:nvGrpSpPr>
        <p:grpSpPr>
          <a:xfrm>
            <a:off x="-37474234"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9" name="Picture 148">
            <a:extLst>
              <a:ext uri="{FF2B5EF4-FFF2-40B4-BE49-F238E27FC236}">
                <a16:creationId xmlns:a16="http://schemas.microsoft.com/office/drawing/2014/main" id="{5EAB3EDD-8969-42F2-8F3F-0DADFBD9638F}"/>
              </a:ext>
            </a:extLst>
          </p:cNvPr>
          <p:cNvPicPr/>
          <p:nvPr/>
        </p:nvPicPr>
        <p:blipFill>
          <a:blip r:embed="rId2"/>
          <a:stretch>
            <a:fillRect/>
          </a:stretch>
        </p:blipFill>
        <p:spPr>
          <a:xfrm>
            <a:off x="782576" y="4238452"/>
            <a:ext cx="10277058" cy="5548496"/>
          </a:xfrm>
          <a:prstGeom prst="rect">
            <a:avLst/>
          </a:prstGeom>
        </p:spPr>
      </p:pic>
      <p:sp>
        <p:nvSpPr>
          <p:cNvPr id="150" name="Content Placeholder 2">
            <a:extLst>
              <a:ext uri="{FF2B5EF4-FFF2-40B4-BE49-F238E27FC236}">
                <a16:creationId xmlns:a16="http://schemas.microsoft.com/office/drawing/2014/main" id="{999FC89C-9588-4A19-951E-111B293D4FFA}"/>
              </a:ext>
            </a:extLst>
          </p:cNvPr>
          <p:cNvSpPr txBox="1">
            <a:spLocks/>
          </p:cNvSpPr>
          <p:nvPr/>
        </p:nvSpPr>
        <p:spPr>
          <a:xfrm>
            <a:off x="11059634" y="4909053"/>
            <a:ext cx="8648472" cy="5239416"/>
          </a:xfrm>
          <a:prstGeom prst="rect">
            <a:avLst/>
          </a:prstGeom>
        </p:spPr>
        <p:txBody>
          <a:bodyPr vert="horz" lIns="179409" tIns="89704" rIns="179409" bIns="89704" rtlCol="0" anchor="t">
            <a:no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672465" indent="-672465"/>
            <a:r>
              <a:rPr lang="en-GB" sz="3200" b="0" dirty="0">
                <a:cs typeface="Arial"/>
              </a:rPr>
              <a:t>The workflow is finished, and the application may now be safely closed</a:t>
            </a:r>
          </a:p>
          <a:p>
            <a:pPr marL="672465" indent="-672465"/>
            <a:endParaRPr lang="en-GB" sz="3200" b="0" dirty="0">
              <a:latin typeface="Arial"/>
              <a:cs typeface="Arial"/>
            </a:endParaRPr>
          </a:p>
          <a:p>
            <a:pPr marL="672465" indent="-672465"/>
            <a:r>
              <a:rPr lang="en-GB" sz="3200" b="0" dirty="0">
                <a:latin typeface="Arial"/>
                <a:cs typeface="Arial"/>
              </a:rPr>
              <a:t>Session reports and videos can be generated, or a new session initiated</a:t>
            </a:r>
          </a:p>
          <a:p>
            <a:pPr marL="672465" indent="-672465"/>
            <a:endParaRPr lang="en-GB" sz="3200" b="0" dirty="0">
              <a:latin typeface="Arial"/>
              <a:cs typeface="Arial"/>
            </a:endParaRPr>
          </a:p>
          <a:p>
            <a:pPr marL="672465" indent="-672465"/>
            <a:r>
              <a:rPr lang="en-GB" sz="3200" b="0" dirty="0">
                <a:latin typeface="Arial"/>
                <a:cs typeface="Arial"/>
              </a:rPr>
              <a:t>If finished, the humidifier supply bottle should be removed from the humidifier</a:t>
            </a:r>
          </a:p>
        </p:txBody>
      </p:sp>
    </p:spTree>
    <p:extLst>
      <p:ext uri="{BB962C8B-B14F-4D97-AF65-F5344CB8AC3E}">
        <p14:creationId xmlns:p14="http://schemas.microsoft.com/office/powerpoint/2010/main" val="91279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6.32111E-7 2.94217E-6 L -0.14341 2.94217E-6 " pathEditMode="relative" rAng="0" ptsTypes="AA">
                                      <p:cBhvr>
                                        <p:cTn id="11" dur="2000" fill="hold"/>
                                        <p:tgtEl>
                                          <p:spTgt spid="3"/>
                                        </p:tgtEl>
                                        <p:attrNameLst>
                                          <p:attrName>ppt_x</p:attrName>
                                          <p:attrName>ppt_y</p:attrName>
                                        </p:attrNameLst>
                                      </p:cBhvr>
                                      <p:rCtr x="-716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Clean Dispenser Workflow</a:t>
            </a:r>
          </a:p>
        </p:txBody>
      </p:sp>
    </p:spTree>
    <p:extLst>
      <p:ext uri="{BB962C8B-B14F-4D97-AF65-F5344CB8AC3E}">
        <p14:creationId xmlns:p14="http://schemas.microsoft.com/office/powerpoint/2010/main" val="3391848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0DBC-F3F0-4A23-AA06-FFF832A3C1CA}"/>
              </a:ext>
            </a:extLst>
          </p:cNvPr>
          <p:cNvSpPr>
            <a:spLocks noGrp="1"/>
          </p:cNvSpPr>
          <p:nvPr>
            <p:ph type="title"/>
          </p:nvPr>
        </p:nvSpPr>
        <p:spPr/>
        <p:txBody>
          <a:bodyPr/>
          <a:lstStyle/>
          <a:p>
            <a:r>
              <a:rPr lang="en-GB" dirty="0"/>
              <a:t>Clean Dispenser Workflow</a:t>
            </a:r>
          </a:p>
        </p:txBody>
      </p:sp>
      <p:sp>
        <p:nvSpPr>
          <p:cNvPr id="7" name="Content Placeholder 2">
            <a:extLst>
              <a:ext uri="{FF2B5EF4-FFF2-40B4-BE49-F238E27FC236}">
                <a16:creationId xmlns:a16="http://schemas.microsoft.com/office/drawing/2014/main" id="{B85D17B4-8473-4DC9-A53C-A14B93CCEB46}"/>
              </a:ext>
            </a:extLst>
          </p:cNvPr>
          <p:cNvSpPr txBox="1">
            <a:spLocks/>
          </p:cNvSpPr>
          <p:nvPr/>
        </p:nvSpPr>
        <p:spPr>
          <a:xfrm>
            <a:off x="841513" y="2522198"/>
            <a:ext cx="8648472" cy="6939702"/>
          </a:xfrm>
          <a:prstGeom prst="rect">
            <a:avLst/>
          </a:prstGeom>
        </p:spPr>
        <p:txBody>
          <a:bodyPr vert="horz" lIns="179409" tIns="89704" rIns="179409" bIns="89704" rtlCol="0" anchor="t">
            <a:no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672465" indent="-672465"/>
            <a:r>
              <a:rPr lang="en-GB" sz="3200" b="0" dirty="0">
                <a:cs typeface="Arial"/>
              </a:rPr>
              <a:t>Press </a:t>
            </a:r>
            <a:r>
              <a:rPr lang="en-GB" sz="3200" b="0" dirty="0">
                <a:solidFill>
                  <a:schemeClr val="accent5">
                    <a:lumMod val="75000"/>
                  </a:schemeClr>
                </a:solidFill>
                <a:cs typeface="Arial"/>
              </a:rPr>
              <a:t>Clean</a:t>
            </a:r>
            <a:r>
              <a:rPr lang="en-GB" sz="3200" b="0" dirty="0">
                <a:cs typeface="Arial"/>
              </a:rPr>
              <a:t> to perform additional dispenser cleaning to restore dispenser performance</a:t>
            </a:r>
          </a:p>
          <a:p>
            <a:pPr marL="672465" indent="-672465"/>
            <a:endParaRPr lang="en-GB" sz="3200" b="0" dirty="0">
              <a:cs typeface="Arial"/>
            </a:endParaRPr>
          </a:p>
          <a:p>
            <a:pPr marL="672465" indent="-672465"/>
            <a:r>
              <a:rPr lang="en-GB" sz="3200" b="0" dirty="0">
                <a:cs typeface="Arial"/>
              </a:rPr>
              <a:t>Use </a:t>
            </a:r>
            <a:r>
              <a:rPr lang="en-GB" sz="3200" b="0" dirty="0">
                <a:solidFill>
                  <a:schemeClr val="accent5">
                    <a:lumMod val="75000"/>
                  </a:schemeClr>
                </a:solidFill>
                <a:cs typeface="Arial"/>
              </a:rPr>
              <a:t>Test Dispenser</a:t>
            </a:r>
            <a:r>
              <a:rPr lang="en-GB" sz="3200" b="0" dirty="0">
                <a:cs typeface="Arial"/>
              </a:rPr>
              <a:t> to perform water test dispenses to verify dispenser performance</a:t>
            </a:r>
          </a:p>
          <a:p>
            <a:pPr marL="672465" indent="-672465"/>
            <a:endParaRPr lang="en-GB" sz="3200" b="0" dirty="0">
              <a:cs typeface="Arial"/>
            </a:endParaRPr>
          </a:p>
          <a:p>
            <a:pPr marL="672465" indent="-672465"/>
            <a:r>
              <a:rPr lang="en-GB" sz="3200" b="0" dirty="0"/>
              <a:t>The dispenser should be kept dry when not in use. Press </a:t>
            </a:r>
            <a:r>
              <a:rPr lang="en-GB" sz="3200" b="0" dirty="0">
                <a:solidFill>
                  <a:schemeClr val="accent5">
                    <a:lumMod val="75000"/>
                  </a:schemeClr>
                </a:solidFill>
              </a:rPr>
              <a:t>Dry</a:t>
            </a:r>
            <a:r>
              <a:rPr lang="en-GB" sz="3200" b="0" dirty="0"/>
              <a:t> to perform a methanol backflush before finishing the workflow.</a:t>
            </a:r>
            <a:endParaRPr lang="en-GB" sz="3200" b="0" dirty="0">
              <a:cs typeface="Arial"/>
            </a:endParaRPr>
          </a:p>
        </p:txBody>
      </p:sp>
      <p:pic>
        <p:nvPicPr>
          <p:cNvPr id="3" name="Picture 2">
            <a:extLst>
              <a:ext uri="{FF2B5EF4-FFF2-40B4-BE49-F238E27FC236}">
                <a16:creationId xmlns:a16="http://schemas.microsoft.com/office/drawing/2014/main" id="{C105BE96-F990-4CC7-82DC-5A691876C423}"/>
              </a:ext>
            </a:extLst>
          </p:cNvPr>
          <p:cNvPicPr>
            <a:picLocks noChangeAspect="1"/>
          </p:cNvPicPr>
          <p:nvPr/>
        </p:nvPicPr>
        <p:blipFill>
          <a:blip r:embed="rId2"/>
          <a:stretch>
            <a:fillRect/>
          </a:stretch>
        </p:blipFill>
        <p:spPr>
          <a:xfrm>
            <a:off x="10765699" y="2522198"/>
            <a:ext cx="8521951" cy="8172470"/>
          </a:xfrm>
          <a:prstGeom prst="rect">
            <a:avLst/>
          </a:prstGeom>
        </p:spPr>
      </p:pic>
    </p:spTree>
    <p:extLst>
      <p:ext uri="{BB962C8B-B14F-4D97-AF65-F5344CB8AC3E}">
        <p14:creationId xmlns:p14="http://schemas.microsoft.com/office/powerpoint/2010/main" val="1547107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Retrieve Grids Workflow</a:t>
            </a:r>
          </a:p>
        </p:txBody>
      </p:sp>
    </p:spTree>
    <p:extLst>
      <p:ext uri="{BB962C8B-B14F-4D97-AF65-F5344CB8AC3E}">
        <p14:creationId xmlns:p14="http://schemas.microsoft.com/office/powerpoint/2010/main" val="249833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72AA-D2B0-41F5-8331-684CA2AA45B8}"/>
              </a:ext>
            </a:extLst>
          </p:cNvPr>
          <p:cNvSpPr>
            <a:spLocks noGrp="1"/>
          </p:cNvSpPr>
          <p:nvPr>
            <p:ph type="title"/>
          </p:nvPr>
        </p:nvSpPr>
        <p:spPr/>
        <p:txBody>
          <a:bodyPr/>
          <a:lstStyle/>
          <a:p>
            <a:r>
              <a:rPr lang="en-GB" dirty="0"/>
              <a:t>Workflow Overview</a:t>
            </a:r>
          </a:p>
        </p:txBody>
      </p:sp>
      <p:sp>
        <p:nvSpPr>
          <p:cNvPr id="9" name="Rectangle: Rounded Corners 8">
            <a:extLst>
              <a:ext uri="{FF2B5EF4-FFF2-40B4-BE49-F238E27FC236}">
                <a16:creationId xmlns:a16="http://schemas.microsoft.com/office/drawing/2014/main" id="{333C9897-1788-48A7-BB01-58B6987E983F}"/>
              </a:ext>
            </a:extLst>
          </p:cNvPr>
          <p:cNvSpPr/>
          <p:nvPr/>
        </p:nvSpPr>
        <p:spPr>
          <a:xfrm>
            <a:off x="4285708" y="3326350"/>
            <a:ext cx="2232249" cy="916532"/>
          </a:xfrm>
          <a:prstGeom prst="round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solidFill>
              </a:rPr>
              <a:t>Retrieve Grids</a:t>
            </a:r>
          </a:p>
        </p:txBody>
      </p:sp>
      <p:sp>
        <p:nvSpPr>
          <p:cNvPr id="15" name="Rectangle: Rounded Corners 14">
            <a:extLst>
              <a:ext uri="{FF2B5EF4-FFF2-40B4-BE49-F238E27FC236}">
                <a16:creationId xmlns:a16="http://schemas.microsoft.com/office/drawing/2014/main" id="{51F07F59-47D8-4820-AD27-73F2388578E3}"/>
              </a:ext>
            </a:extLst>
          </p:cNvPr>
          <p:cNvSpPr/>
          <p:nvPr/>
        </p:nvSpPr>
        <p:spPr>
          <a:xfrm>
            <a:off x="9057885" y="3326350"/>
            <a:ext cx="2232248" cy="916532"/>
          </a:xfrm>
          <a:prstGeom prst="round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solidFill>
              </a:rPr>
              <a:t>Prepare Grids</a:t>
            </a:r>
          </a:p>
        </p:txBody>
      </p:sp>
      <p:sp>
        <p:nvSpPr>
          <p:cNvPr id="16" name="Rectangle: Rounded Corners 15">
            <a:extLst>
              <a:ext uri="{FF2B5EF4-FFF2-40B4-BE49-F238E27FC236}">
                <a16:creationId xmlns:a16="http://schemas.microsoft.com/office/drawing/2014/main" id="{5B0A38C1-BD98-4908-95C2-C50E898D95B1}"/>
              </a:ext>
            </a:extLst>
          </p:cNvPr>
          <p:cNvSpPr/>
          <p:nvPr/>
        </p:nvSpPr>
        <p:spPr>
          <a:xfrm>
            <a:off x="7649928" y="4560862"/>
            <a:ext cx="5039993" cy="916533"/>
          </a:xfrm>
          <a:prstGeom prst="round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solidFill>
              </a:rPr>
              <a:t>Helium Sparge / Dispenser Setup / Test</a:t>
            </a:r>
          </a:p>
        </p:txBody>
      </p:sp>
      <p:sp>
        <p:nvSpPr>
          <p:cNvPr id="17" name="Rectangle: Rounded Corners 16">
            <a:extLst>
              <a:ext uri="{FF2B5EF4-FFF2-40B4-BE49-F238E27FC236}">
                <a16:creationId xmlns:a16="http://schemas.microsoft.com/office/drawing/2014/main" id="{DE1920BF-4D24-4DBA-8D0B-C0B73B800D20}"/>
              </a:ext>
            </a:extLst>
          </p:cNvPr>
          <p:cNvSpPr/>
          <p:nvPr/>
        </p:nvSpPr>
        <p:spPr>
          <a:xfrm>
            <a:off x="8016470" y="5830239"/>
            <a:ext cx="4319994" cy="916533"/>
          </a:xfrm>
          <a:prstGeom prst="round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solidFill>
              </a:rPr>
              <a:t>Load Cryogens / Button / Grids</a:t>
            </a:r>
          </a:p>
        </p:txBody>
      </p:sp>
      <p:sp>
        <p:nvSpPr>
          <p:cNvPr id="18" name="Rectangle: Rounded Corners 17">
            <a:extLst>
              <a:ext uri="{FF2B5EF4-FFF2-40B4-BE49-F238E27FC236}">
                <a16:creationId xmlns:a16="http://schemas.microsoft.com/office/drawing/2014/main" id="{C98B1554-0DF9-4B60-B0E7-754416CD543C}"/>
              </a:ext>
            </a:extLst>
          </p:cNvPr>
          <p:cNvSpPr/>
          <p:nvPr/>
        </p:nvSpPr>
        <p:spPr>
          <a:xfrm>
            <a:off x="8369926" y="8323634"/>
            <a:ext cx="3599995" cy="914315"/>
          </a:xfrm>
          <a:prstGeom prst="round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solidFill>
              </a:rPr>
              <a:t>Glow / Characterize / Plunge</a:t>
            </a:r>
          </a:p>
        </p:txBody>
      </p:sp>
      <p:sp>
        <p:nvSpPr>
          <p:cNvPr id="19" name="Rectangle: Rounded Corners 18">
            <a:extLst>
              <a:ext uri="{FF2B5EF4-FFF2-40B4-BE49-F238E27FC236}">
                <a16:creationId xmlns:a16="http://schemas.microsoft.com/office/drawing/2014/main" id="{CAFEF649-9662-4681-A978-1CB177C52032}"/>
              </a:ext>
            </a:extLst>
          </p:cNvPr>
          <p:cNvSpPr/>
          <p:nvPr/>
        </p:nvSpPr>
        <p:spPr>
          <a:xfrm>
            <a:off x="9057885" y="9588146"/>
            <a:ext cx="2232248" cy="914315"/>
          </a:xfrm>
          <a:prstGeom prst="round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solidFill>
              </a:rPr>
              <a:t>Clean / Dry</a:t>
            </a:r>
          </a:p>
        </p:txBody>
      </p:sp>
      <p:sp>
        <p:nvSpPr>
          <p:cNvPr id="21" name="Rectangle: Rounded Corners 20">
            <a:extLst>
              <a:ext uri="{FF2B5EF4-FFF2-40B4-BE49-F238E27FC236}">
                <a16:creationId xmlns:a16="http://schemas.microsoft.com/office/drawing/2014/main" id="{0E78B826-DE07-4749-9CE9-415FBE9809F6}"/>
              </a:ext>
            </a:extLst>
          </p:cNvPr>
          <p:cNvSpPr/>
          <p:nvPr/>
        </p:nvSpPr>
        <p:spPr>
          <a:xfrm>
            <a:off x="13809194" y="3326350"/>
            <a:ext cx="2232248" cy="916532"/>
          </a:xfrm>
          <a:prstGeom prst="round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solidFill>
              </a:rPr>
              <a:t>Clean Dispenser</a:t>
            </a:r>
          </a:p>
        </p:txBody>
      </p:sp>
      <p:sp>
        <p:nvSpPr>
          <p:cNvPr id="24" name="Rectangle: Rounded Corners 23">
            <a:extLst>
              <a:ext uri="{FF2B5EF4-FFF2-40B4-BE49-F238E27FC236}">
                <a16:creationId xmlns:a16="http://schemas.microsoft.com/office/drawing/2014/main" id="{C029CC6E-92B2-43A1-BC41-359852F93484}"/>
              </a:ext>
            </a:extLst>
          </p:cNvPr>
          <p:cNvSpPr/>
          <p:nvPr/>
        </p:nvSpPr>
        <p:spPr>
          <a:xfrm>
            <a:off x="8009927" y="7099616"/>
            <a:ext cx="4319994" cy="916533"/>
          </a:xfrm>
          <a:prstGeom prst="round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solidFill>
              </a:rPr>
              <a:t>Aspirate Sample / Test Dispenser</a:t>
            </a:r>
          </a:p>
        </p:txBody>
      </p:sp>
      <p:sp>
        <p:nvSpPr>
          <p:cNvPr id="25" name="Rectangle: Rounded Corners 24">
            <a:extLst>
              <a:ext uri="{FF2B5EF4-FFF2-40B4-BE49-F238E27FC236}">
                <a16:creationId xmlns:a16="http://schemas.microsoft.com/office/drawing/2014/main" id="{DACF70EC-5049-466F-80CF-06C9AB65CE43}"/>
              </a:ext>
            </a:extLst>
          </p:cNvPr>
          <p:cNvSpPr/>
          <p:nvPr/>
        </p:nvSpPr>
        <p:spPr>
          <a:xfrm>
            <a:off x="13809194" y="4589117"/>
            <a:ext cx="2232248" cy="916532"/>
          </a:xfrm>
          <a:prstGeom prst="round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solidFill>
              </a:rPr>
              <a:t>Clean / Dry</a:t>
            </a:r>
          </a:p>
        </p:txBody>
      </p:sp>
      <p:sp>
        <p:nvSpPr>
          <p:cNvPr id="26" name="Rectangle: Rounded Corners 25">
            <a:extLst>
              <a:ext uri="{FF2B5EF4-FFF2-40B4-BE49-F238E27FC236}">
                <a16:creationId xmlns:a16="http://schemas.microsoft.com/office/drawing/2014/main" id="{CA6B8AA8-CA66-4857-B068-594431F36758}"/>
              </a:ext>
            </a:extLst>
          </p:cNvPr>
          <p:cNvSpPr/>
          <p:nvPr/>
        </p:nvSpPr>
        <p:spPr>
          <a:xfrm>
            <a:off x="9057885" y="1673503"/>
            <a:ext cx="2232248" cy="916532"/>
          </a:xfrm>
          <a:prstGeom prst="round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a:solidFill>
                  <a:schemeClr val="bg1"/>
                </a:solidFill>
              </a:rPr>
              <a:t>Select Mode</a:t>
            </a:r>
          </a:p>
        </p:txBody>
      </p:sp>
      <p:cxnSp>
        <p:nvCxnSpPr>
          <p:cNvPr id="38" name="Straight Connector 37">
            <a:extLst>
              <a:ext uri="{FF2B5EF4-FFF2-40B4-BE49-F238E27FC236}">
                <a16:creationId xmlns:a16="http://schemas.microsoft.com/office/drawing/2014/main" id="{5D10E490-93F7-4734-9694-8D93C5839CCE}"/>
              </a:ext>
            </a:extLst>
          </p:cNvPr>
          <p:cNvCxnSpPr>
            <a:cxnSpLocks/>
          </p:cNvCxnSpPr>
          <p:nvPr/>
        </p:nvCxnSpPr>
        <p:spPr>
          <a:xfrm>
            <a:off x="10174008" y="4242883"/>
            <a:ext cx="0" cy="336699"/>
          </a:xfrm>
          <a:prstGeom prst="line">
            <a:avLst/>
          </a:prstGeom>
          <a:ln w="38100">
            <a:solidFill>
              <a:srgbClr val="AAD5D1"/>
            </a:solidFill>
          </a:ln>
        </p:spPr>
        <p:style>
          <a:lnRef idx="1">
            <a:schemeClr val="accent5"/>
          </a:lnRef>
          <a:fillRef idx="0">
            <a:schemeClr val="accent5"/>
          </a:fillRef>
          <a:effectRef idx="0">
            <a:schemeClr val="accent5"/>
          </a:effectRef>
          <a:fontRef idx="minor">
            <a:schemeClr val="tx1"/>
          </a:fontRef>
        </p:style>
      </p:cxnSp>
      <p:cxnSp>
        <p:nvCxnSpPr>
          <p:cNvPr id="39" name="Straight Connector 38">
            <a:extLst>
              <a:ext uri="{FF2B5EF4-FFF2-40B4-BE49-F238E27FC236}">
                <a16:creationId xmlns:a16="http://schemas.microsoft.com/office/drawing/2014/main" id="{5A058245-1490-4215-95D5-0A1BA9B4DFF1}"/>
              </a:ext>
            </a:extLst>
          </p:cNvPr>
          <p:cNvCxnSpPr>
            <a:cxnSpLocks/>
          </p:cNvCxnSpPr>
          <p:nvPr/>
        </p:nvCxnSpPr>
        <p:spPr>
          <a:xfrm>
            <a:off x="10174008" y="5493969"/>
            <a:ext cx="0" cy="336699"/>
          </a:xfrm>
          <a:prstGeom prst="line">
            <a:avLst/>
          </a:prstGeom>
          <a:ln w="38100">
            <a:solidFill>
              <a:srgbClr val="AAD5D1"/>
            </a:solidFill>
          </a:ln>
        </p:spPr>
        <p:style>
          <a:lnRef idx="1">
            <a:schemeClr val="accent5"/>
          </a:lnRef>
          <a:fillRef idx="0">
            <a:schemeClr val="accent5"/>
          </a:fillRef>
          <a:effectRef idx="0">
            <a:schemeClr val="accent5"/>
          </a:effectRef>
          <a:fontRef idx="minor">
            <a:schemeClr val="tx1"/>
          </a:fontRef>
        </p:style>
      </p:cxnSp>
      <p:cxnSp>
        <p:nvCxnSpPr>
          <p:cNvPr id="40" name="Straight Connector 39">
            <a:extLst>
              <a:ext uri="{FF2B5EF4-FFF2-40B4-BE49-F238E27FC236}">
                <a16:creationId xmlns:a16="http://schemas.microsoft.com/office/drawing/2014/main" id="{C6912BE0-71D0-47C2-B19A-14F9BA2659A0}"/>
              </a:ext>
            </a:extLst>
          </p:cNvPr>
          <p:cNvCxnSpPr>
            <a:cxnSpLocks/>
          </p:cNvCxnSpPr>
          <p:nvPr/>
        </p:nvCxnSpPr>
        <p:spPr>
          <a:xfrm>
            <a:off x="10176467" y="6747201"/>
            <a:ext cx="0" cy="336699"/>
          </a:xfrm>
          <a:prstGeom prst="line">
            <a:avLst/>
          </a:prstGeom>
          <a:ln w="38100">
            <a:solidFill>
              <a:srgbClr val="AAD5D1"/>
            </a:solidFill>
          </a:ln>
        </p:spPr>
        <p:style>
          <a:lnRef idx="1">
            <a:schemeClr val="accent5"/>
          </a:lnRef>
          <a:fillRef idx="0">
            <a:schemeClr val="accent5"/>
          </a:fillRef>
          <a:effectRef idx="0">
            <a:schemeClr val="accent5"/>
          </a:effectRef>
          <a:fontRef idx="minor">
            <a:schemeClr val="tx1"/>
          </a:fontRef>
        </p:style>
      </p:cxnSp>
      <p:cxnSp>
        <p:nvCxnSpPr>
          <p:cNvPr id="41" name="Straight Connector 40">
            <a:extLst>
              <a:ext uri="{FF2B5EF4-FFF2-40B4-BE49-F238E27FC236}">
                <a16:creationId xmlns:a16="http://schemas.microsoft.com/office/drawing/2014/main" id="{85220F55-F48F-4999-9760-CF6DFEC14D74}"/>
              </a:ext>
            </a:extLst>
          </p:cNvPr>
          <p:cNvCxnSpPr>
            <a:cxnSpLocks/>
          </p:cNvCxnSpPr>
          <p:nvPr/>
        </p:nvCxnSpPr>
        <p:spPr>
          <a:xfrm>
            <a:off x="10176467" y="8000433"/>
            <a:ext cx="0" cy="336699"/>
          </a:xfrm>
          <a:prstGeom prst="line">
            <a:avLst/>
          </a:prstGeom>
          <a:ln w="38100">
            <a:solidFill>
              <a:srgbClr val="AAD5D1"/>
            </a:solidFill>
          </a:ln>
        </p:spPr>
        <p:style>
          <a:lnRef idx="1">
            <a:schemeClr val="accent5"/>
          </a:lnRef>
          <a:fillRef idx="0">
            <a:schemeClr val="accent5"/>
          </a:fillRef>
          <a:effectRef idx="0">
            <a:schemeClr val="accent5"/>
          </a:effectRef>
          <a:fontRef idx="minor">
            <a:schemeClr val="tx1"/>
          </a:fontRef>
        </p:style>
      </p:cxnSp>
      <p:cxnSp>
        <p:nvCxnSpPr>
          <p:cNvPr id="42" name="Straight Connector 41">
            <a:extLst>
              <a:ext uri="{FF2B5EF4-FFF2-40B4-BE49-F238E27FC236}">
                <a16:creationId xmlns:a16="http://schemas.microsoft.com/office/drawing/2014/main" id="{03E87516-9F35-4D8B-81CD-6BCE7E76C1AF}"/>
              </a:ext>
            </a:extLst>
          </p:cNvPr>
          <p:cNvCxnSpPr>
            <a:cxnSpLocks/>
          </p:cNvCxnSpPr>
          <p:nvPr/>
        </p:nvCxnSpPr>
        <p:spPr>
          <a:xfrm>
            <a:off x="10174009" y="9251447"/>
            <a:ext cx="0" cy="336699"/>
          </a:xfrm>
          <a:prstGeom prst="line">
            <a:avLst/>
          </a:prstGeom>
          <a:ln w="38100">
            <a:solidFill>
              <a:srgbClr val="AAD5D1"/>
            </a:solidFill>
          </a:ln>
        </p:spPr>
        <p:style>
          <a:lnRef idx="1">
            <a:schemeClr val="accent5"/>
          </a:lnRef>
          <a:fillRef idx="0">
            <a:schemeClr val="accent5"/>
          </a:fillRef>
          <a:effectRef idx="0">
            <a:schemeClr val="accent5"/>
          </a:effectRef>
          <a:fontRef idx="minor">
            <a:schemeClr val="tx1"/>
          </a:fontRef>
        </p:style>
      </p:cxnSp>
      <p:cxnSp>
        <p:nvCxnSpPr>
          <p:cNvPr id="43" name="Straight Connector 42">
            <a:extLst>
              <a:ext uri="{FF2B5EF4-FFF2-40B4-BE49-F238E27FC236}">
                <a16:creationId xmlns:a16="http://schemas.microsoft.com/office/drawing/2014/main" id="{02E91BCD-D01A-4CDD-9D5D-2C7CBCAABD0B}"/>
              </a:ext>
            </a:extLst>
          </p:cNvPr>
          <p:cNvCxnSpPr>
            <a:cxnSpLocks/>
          </p:cNvCxnSpPr>
          <p:nvPr/>
        </p:nvCxnSpPr>
        <p:spPr>
          <a:xfrm>
            <a:off x="14925318" y="4247650"/>
            <a:ext cx="0" cy="336699"/>
          </a:xfrm>
          <a:prstGeom prst="line">
            <a:avLst/>
          </a:prstGeom>
          <a:ln w="38100">
            <a:solidFill>
              <a:srgbClr val="AAD5D1"/>
            </a:solidFill>
          </a:ln>
        </p:spPr>
        <p:style>
          <a:lnRef idx="1">
            <a:schemeClr val="accent5"/>
          </a:lnRef>
          <a:fillRef idx="0">
            <a:schemeClr val="accent5"/>
          </a:fillRef>
          <a:effectRef idx="0">
            <a:schemeClr val="accent5"/>
          </a:effectRef>
          <a:fontRef idx="minor">
            <a:schemeClr val="tx1"/>
          </a:fontRef>
        </p:style>
      </p:cxnSp>
      <p:cxnSp>
        <p:nvCxnSpPr>
          <p:cNvPr id="45" name="Connector: Elbow 44">
            <a:extLst>
              <a:ext uri="{FF2B5EF4-FFF2-40B4-BE49-F238E27FC236}">
                <a16:creationId xmlns:a16="http://schemas.microsoft.com/office/drawing/2014/main" id="{DC82622D-0A08-4190-A286-78640F4F6C54}"/>
              </a:ext>
            </a:extLst>
          </p:cNvPr>
          <p:cNvCxnSpPr>
            <a:cxnSpLocks/>
            <a:stCxn id="9" idx="0"/>
            <a:endCxn id="21" idx="0"/>
          </p:cNvCxnSpPr>
          <p:nvPr/>
        </p:nvCxnSpPr>
        <p:spPr>
          <a:xfrm rot="5400000" flipH="1" flipV="1">
            <a:off x="10163575" y="-1435392"/>
            <a:ext cx="12700" cy="9523485"/>
          </a:xfrm>
          <a:prstGeom prst="bentConnector3">
            <a:avLst>
              <a:gd name="adj1" fmla="val 1800000"/>
            </a:avLst>
          </a:prstGeom>
          <a:ln w="38100">
            <a:solidFill>
              <a:srgbClr val="AAD5D1"/>
            </a:solidFill>
          </a:ln>
        </p:spPr>
        <p:style>
          <a:lnRef idx="1">
            <a:schemeClr val="accent5"/>
          </a:lnRef>
          <a:fillRef idx="0">
            <a:schemeClr val="accent5"/>
          </a:fillRef>
          <a:effectRef idx="0">
            <a:schemeClr val="accent5"/>
          </a:effectRef>
          <a:fontRef idx="minor">
            <a:schemeClr val="tx1"/>
          </a:fontRef>
        </p:style>
      </p:cxnSp>
      <p:cxnSp>
        <p:nvCxnSpPr>
          <p:cNvPr id="47" name="Straight Connector 46">
            <a:extLst>
              <a:ext uri="{FF2B5EF4-FFF2-40B4-BE49-F238E27FC236}">
                <a16:creationId xmlns:a16="http://schemas.microsoft.com/office/drawing/2014/main" id="{6210488A-0FF2-4F9E-B50D-D17962FE2766}"/>
              </a:ext>
            </a:extLst>
          </p:cNvPr>
          <p:cNvCxnSpPr>
            <a:cxnSpLocks/>
            <a:stCxn id="15" idx="0"/>
            <a:endCxn id="26" idx="2"/>
          </p:cNvCxnSpPr>
          <p:nvPr/>
        </p:nvCxnSpPr>
        <p:spPr>
          <a:xfrm flipV="1">
            <a:off x="10174009" y="2590035"/>
            <a:ext cx="0" cy="736315"/>
          </a:xfrm>
          <a:prstGeom prst="line">
            <a:avLst/>
          </a:prstGeom>
          <a:ln w="38100">
            <a:solidFill>
              <a:srgbClr val="AAD5D1"/>
            </a:solidFill>
          </a:ln>
        </p:spPr>
        <p:style>
          <a:lnRef idx="1">
            <a:schemeClr val="accent5"/>
          </a:lnRef>
          <a:fillRef idx="0">
            <a:schemeClr val="accent5"/>
          </a:fillRef>
          <a:effectRef idx="0">
            <a:schemeClr val="accent5"/>
          </a:effectRef>
          <a:fontRef idx="minor">
            <a:schemeClr val="tx1"/>
          </a:fontRef>
        </p:style>
      </p:cxnSp>
      <p:sp>
        <p:nvSpPr>
          <p:cNvPr id="27" name="Text Placeholder 5">
            <a:extLst>
              <a:ext uri="{FF2B5EF4-FFF2-40B4-BE49-F238E27FC236}">
                <a16:creationId xmlns:a16="http://schemas.microsoft.com/office/drawing/2014/main" id="{81F379C0-24B7-4B74-A790-ED231D3058E7}"/>
              </a:ext>
            </a:extLst>
          </p:cNvPr>
          <p:cNvSpPr txBox="1">
            <a:spLocks/>
          </p:cNvSpPr>
          <p:nvPr/>
        </p:nvSpPr>
        <p:spPr>
          <a:xfrm rot="5400000">
            <a:off x="13922507" y="5425942"/>
            <a:ext cx="9359987" cy="1177469"/>
          </a:xfrm>
          <a:prstGeom prst="rect">
            <a:avLst/>
          </a:prstGeom>
        </p:spPr>
        <p:txBody>
          <a:bodyPr vert="horz" lIns="91440" tIns="45720" rIns="91440" bIns="45720" rtlCol="0">
            <a:noAutofit/>
          </a:bodyPr>
          <a:lstStyle>
            <a:lvl1pPr marL="0" indent="0" algn="l" defTabSz="1506840" rtl="0" eaLnBrk="1" latinLnBrk="0" hangingPunct="1">
              <a:lnSpc>
                <a:spcPct val="90000"/>
              </a:lnSpc>
              <a:spcBef>
                <a:spcPts val="1648"/>
              </a:spcBef>
              <a:buFont typeface="Arial" panose="020B0604020202020204" pitchFamily="34" charset="0"/>
              <a:buNone/>
              <a:defRPr sz="6592" b="1" kern="1200">
                <a:solidFill>
                  <a:schemeClr val="bg1"/>
                </a:solidFill>
                <a:latin typeface="Arial" panose="020B0604020202020204" pitchFamily="34" charset="0"/>
                <a:ea typeface="+mn-ea"/>
                <a:cs typeface="Arial" panose="020B0604020202020204" pitchFamily="34" charset="0"/>
              </a:defRPr>
            </a:lvl1pPr>
            <a:lvl2pPr marL="753420" indent="0" algn="l" defTabSz="1506840" rtl="0" eaLnBrk="1" latinLnBrk="0" hangingPunct="1">
              <a:lnSpc>
                <a:spcPct val="90000"/>
              </a:lnSpc>
              <a:spcBef>
                <a:spcPts val="824"/>
              </a:spcBef>
              <a:buFont typeface="Arial" panose="020B0604020202020204" pitchFamily="34" charset="0"/>
              <a:buNone/>
              <a:defRPr sz="2966"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506840" indent="0" algn="l" defTabSz="1506840" rtl="0" eaLnBrk="1" latinLnBrk="0" hangingPunct="1">
              <a:lnSpc>
                <a:spcPct val="90000"/>
              </a:lnSpc>
              <a:spcBef>
                <a:spcPts val="824"/>
              </a:spcBef>
              <a:buFont typeface="Arial" panose="020B0604020202020204" pitchFamily="34" charset="0"/>
              <a:buNone/>
              <a:defRPr sz="2637"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2260260" indent="0" algn="l" defTabSz="1506840" rtl="0" eaLnBrk="1" latinLnBrk="0" hangingPunct="1">
              <a:lnSpc>
                <a:spcPct val="90000"/>
              </a:lnSpc>
              <a:spcBef>
                <a:spcPts val="824"/>
              </a:spcBef>
              <a:buFont typeface="Arial" panose="020B0604020202020204" pitchFamily="34" charset="0"/>
              <a:buNone/>
              <a:defRPr sz="2307"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3013680" indent="0" algn="l" defTabSz="1506840" rtl="0" eaLnBrk="1" latinLnBrk="0" hangingPunct="1">
              <a:lnSpc>
                <a:spcPct val="90000"/>
              </a:lnSpc>
              <a:spcBef>
                <a:spcPts val="824"/>
              </a:spcBef>
              <a:buFont typeface="Arial" panose="020B0604020202020204" pitchFamily="34" charset="0"/>
              <a:buNone/>
              <a:defRPr sz="2307"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414380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6pPr>
            <a:lvl7pPr marL="489722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7pPr>
            <a:lvl8pPr marL="565064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8pPr>
            <a:lvl9pPr marL="640406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9pPr>
          </a:lstStyle>
          <a:p>
            <a:r>
              <a:rPr lang="en-US"/>
              <a:t>chameleon workflows</a:t>
            </a:r>
            <a:endParaRPr lang="en-GB" dirty="0"/>
          </a:p>
        </p:txBody>
      </p:sp>
    </p:spTree>
    <p:extLst>
      <p:ext uri="{BB962C8B-B14F-4D97-AF65-F5344CB8AC3E}">
        <p14:creationId xmlns:p14="http://schemas.microsoft.com/office/powerpoint/2010/main" val="4125517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0DBC-F3F0-4A23-AA06-FFF832A3C1CA}"/>
              </a:ext>
            </a:extLst>
          </p:cNvPr>
          <p:cNvSpPr>
            <a:spLocks noGrp="1"/>
          </p:cNvSpPr>
          <p:nvPr>
            <p:ph type="title"/>
          </p:nvPr>
        </p:nvSpPr>
        <p:spPr/>
        <p:txBody>
          <a:bodyPr/>
          <a:lstStyle/>
          <a:p>
            <a:r>
              <a:rPr lang="en-GB" dirty="0"/>
              <a:t>Retrieve Grids Workflow</a:t>
            </a:r>
          </a:p>
        </p:txBody>
      </p:sp>
      <p:pic>
        <p:nvPicPr>
          <p:cNvPr id="6" name="Picture 5">
            <a:extLst>
              <a:ext uri="{FF2B5EF4-FFF2-40B4-BE49-F238E27FC236}">
                <a16:creationId xmlns:a16="http://schemas.microsoft.com/office/drawing/2014/main" id="{F9504E39-5779-4676-AD95-0386294A37C6}"/>
              </a:ext>
            </a:extLst>
          </p:cNvPr>
          <p:cNvPicPr>
            <a:picLocks noChangeAspect="1"/>
          </p:cNvPicPr>
          <p:nvPr/>
        </p:nvPicPr>
        <p:blipFill>
          <a:blip r:embed="rId2"/>
          <a:stretch>
            <a:fillRect/>
          </a:stretch>
        </p:blipFill>
        <p:spPr>
          <a:xfrm>
            <a:off x="10045700" y="2774679"/>
            <a:ext cx="8112644" cy="5239416"/>
          </a:xfrm>
          <a:prstGeom prst="rect">
            <a:avLst/>
          </a:prstGeom>
        </p:spPr>
      </p:pic>
      <p:sp>
        <p:nvSpPr>
          <p:cNvPr id="7" name="Content Placeholder 2">
            <a:extLst>
              <a:ext uri="{FF2B5EF4-FFF2-40B4-BE49-F238E27FC236}">
                <a16:creationId xmlns:a16="http://schemas.microsoft.com/office/drawing/2014/main" id="{1FC9DF30-6C81-4AE3-B854-D33F0BAF9C0F}"/>
              </a:ext>
            </a:extLst>
          </p:cNvPr>
          <p:cNvSpPr txBox="1">
            <a:spLocks/>
          </p:cNvSpPr>
          <p:nvPr/>
        </p:nvSpPr>
        <p:spPr>
          <a:xfrm>
            <a:off x="788547" y="2774679"/>
            <a:ext cx="8648472" cy="5239416"/>
          </a:xfrm>
          <a:prstGeom prst="rect">
            <a:avLst/>
          </a:prstGeom>
        </p:spPr>
        <p:txBody>
          <a:bodyPr vert="horz" lIns="179409" tIns="89704" rIns="179409" bIns="89704" rtlCol="0" anchor="t">
            <a:noAutofit/>
          </a:bodyPr>
          <a:lstStyle>
            <a:lvl1pPr marL="672780" indent="-672780" algn="l" defTabSz="1794079" rtl="0" eaLnBrk="1" latinLnBrk="0" hangingPunct="1">
              <a:spcBef>
                <a:spcPct val="20000"/>
              </a:spcBef>
              <a:buClr>
                <a:schemeClr val="accent1"/>
              </a:buClr>
              <a:buFont typeface="Wingdings" pitchFamily="2" charset="2"/>
              <a:buChar char="§"/>
              <a:defRPr sz="4800" b="1" kern="1200">
                <a:solidFill>
                  <a:schemeClr val="tx1"/>
                </a:solidFill>
                <a:latin typeface="+mn-lt"/>
                <a:ea typeface="+mn-ea"/>
                <a:cs typeface="+mn-cs"/>
              </a:defRPr>
            </a:lvl1pPr>
            <a:lvl2pPr marL="1457688" indent="-560649" algn="l" defTabSz="1794079" rtl="0" eaLnBrk="1" latinLnBrk="0" hangingPunct="1">
              <a:spcBef>
                <a:spcPct val="20000"/>
              </a:spcBef>
              <a:buClr>
                <a:schemeClr val="accent1"/>
              </a:buClr>
              <a:buFont typeface="Wingdings" pitchFamily="2" charset="2"/>
              <a:buChar char="§"/>
              <a:defRPr sz="4800" kern="1200">
                <a:solidFill>
                  <a:schemeClr val="tx1"/>
                </a:solidFill>
                <a:latin typeface="+mn-lt"/>
                <a:ea typeface="+mn-ea"/>
                <a:cs typeface="+mn-cs"/>
              </a:defRPr>
            </a:lvl2pPr>
            <a:lvl3pPr marL="2242599" indent="-448520" algn="l" defTabSz="1794079" rtl="0" eaLnBrk="1" latinLnBrk="0" hangingPunct="1">
              <a:spcBef>
                <a:spcPct val="20000"/>
              </a:spcBef>
              <a:buClr>
                <a:schemeClr val="accent1"/>
              </a:buClr>
              <a:buFont typeface="Wingdings" pitchFamily="2" charset="2"/>
              <a:buChar char="§"/>
              <a:defRPr sz="4400" kern="1200">
                <a:solidFill>
                  <a:schemeClr val="tx1"/>
                </a:solidFill>
                <a:latin typeface="+mn-lt"/>
                <a:ea typeface="+mn-ea"/>
                <a:cs typeface="+mn-cs"/>
              </a:defRPr>
            </a:lvl3pPr>
            <a:lvl4pPr marL="3139639" indent="-448520" algn="l" defTabSz="1794079" rtl="0" eaLnBrk="1" latinLnBrk="0" hangingPunct="1">
              <a:spcBef>
                <a:spcPct val="20000"/>
              </a:spcBef>
              <a:buClr>
                <a:schemeClr val="accent1"/>
              </a:buClr>
              <a:buFont typeface="Wingdings" pitchFamily="2" charset="2"/>
              <a:buChar char="§"/>
              <a:defRPr sz="4000" kern="1200">
                <a:solidFill>
                  <a:schemeClr val="tx1"/>
                </a:solidFill>
                <a:latin typeface="+mn-lt"/>
                <a:ea typeface="+mn-ea"/>
                <a:cs typeface="+mn-cs"/>
              </a:defRPr>
            </a:lvl4pPr>
            <a:lvl5pPr marL="4036679" indent="-448520" algn="l" defTabSz="1794079" rtl="0" eaLnBrk="1" latinLnBrk="0" hangingPunct="1">
              <a:spcBef>
                <a:spcPct val="20000"/>
              </a:spcBef>
              <a:buClr>
                <a:schemeClr val="accent1"/>
              </a:buClr>
              <a:buFont typeface="Wingdings" pitchFamily="2" charset="2"/>
              <a:buChar char="§"/>
              <a:defRPr sz="3600" kern="1200">
                <a:solidFill>
                  <a:schemeClr val="tx1"/>
                </a:solidFill>
                <a:latin typeface="+mn-lt"/>
                <a:ea typeface="+mn-ea"/>
                <a:cs typeface="+mn-cs"/>
              </a:defRPr>
            </a:lvl5pPr>
            <a:lvl6pPr marL="4933719"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83075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72779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624836" indent="-448520" algn="l" defTabSz="1794079"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marL="672465" indent="-672465"/>
            <a:r>
              <a:rPr lang="en-GB" sz="3200" b="0" dirty="0">
                <a:cs typeface="Arial"/>
              </a:rPr>
              <a:t>Doors will be unlocked and glow discharger will open the lid for user to manually remove dropped grids</a:t>
            </a:r>
            <a:endParaRPr lang="en-GB" sz="3200" b="0" dirty="0">
              <a:latin typeface="Arial"/>
              <a:cs typeface="Arial"/>
            </a:endParaRPr>
          </a:p>
        </p:txBody>
      </p:sp>
      <p:pic>
        <p:nvPicPr>
          <p:cNvPr id="4" name="Picture 3" descr="A close up of a machine&#10;&#10;Description automatically generated">
            <a:extLst>
              <a:ext uri="{FF2B5EF4-FFF2-40B4-BE49-F238E27FC236}">
                <a16:creationId xmlns:a16="http://schemas.microsoft.com/office/drawing/2014/main" id="{6B671932-FD97-49A5-81BB-CD4897F2F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056" y="4934676"/>
            <a:ext cx="5654675" cy="5654675"/>
          </a:xfrm>
          <a:prstGeom prst="rect">
            <a:avLst/>
          </a:prstGeom>
          <a:ln>
            <a:noFill/>
          </a:ln>
          <a:effectLst>
            <a:softEdge rad="112500"/>
          </a:effectLst>
        </p:spPr>
      </p:pic>
    </p:spTree>
    <p:extLst>
      <p:ext uri="{BB962C8B-B14F-4D97-AF65-F5344CB8AC3E}">
        <p14:creationId xmlns:p14="http://schemas.microsoft.com/office/powerpoint/2010/main" val="528619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Summary</a:t>
            </a:r>
          </a:p>
        </p:txBody>
      </p:sp>
    </p:spTree>
    <p:extLst>
      <p:ext uri="{BB962C8B-B14F-4D97-AF65-F5344CB8AC3E}">
        <p14:creationId xmlns:p14="http://schemas.microsoft.com/office/powerpoint/2010/main" val="1216770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10DBC-F3F0-4A23-AA06-FFF832A3C1CA}"/>
              </a:ext>
            </a:extLst>
          </p:cNvPr>
          <p:cNvSpPr>
            <a:spLocks noGrp="1"/>
          </p:cNvSpPr>
          <p:nvPr>
            <p:ph type="title"/>
          </p:nvPr>
        </p:nvSpPr>
        <p:spPr/>
        <p:txBody>
          <a:bodyPr/>
          <a:lstStyle/>
          <a:p>
            <a:r>
              <a:rPr lang="en-GB" dirty="0"/>
              <a:t>Key Points</a:t>
            </a:r>
          </a:p>
        </p:txBody>
      </p:sp>
      <p:sp>
        <p:nvSpPr>
          <p:cNvPr id="3" name="Content Placeholder 2">
            <a:extLst>
              <a:ext uri="{FF2B5EF4-FFF2-40B4-BE49-F238E27FC236}">
                <a16:creationId xmlns:a16="http://schemas.microsoft.com/office/drawing/2014/main" id="{9FACB5F1-E5F4-4720-8342-7F1D0A6B541A}"/>
              </a:ext>
            </a:extLst>
          </p:cNvPr>
          <p:cNvSpPr>
            <a:spLocks noGrp="1"/>
          </p:cNvSpPr>
          <p:nvPr>
            <p:ph idx="1"/>
          </p:nvPr>
        </p:nvSpPr>
        <p:spPr>
          <a:xfrm>
            <a:off x="790155" y="2292169"/>
            <a:ext cx="18524751" cy="8581097"/>
          </a:xfrm>
        </p:spPr>
        <p:txBody>
          <a:bodyPr vert="horz" lIns="179409" tIns="89704" rIns="179409" bIns="89704" rtlCol="0" anchor="t">
            <a:normAutofit fontScale="92500" lnSpcReduction="10000"/>
          </a:bodyPr>
          <a:lstStyle/>
          <a:p>
            <a:pPr marL="672465" indent="-672465"/>
            <a:r>
              <a:rPr lang="en-GB" sz="3200" dirty="0"/>
              <a:t>chameleon has 3 workflows:</a:t>
            </a:r>
            <a:endParaRPr lang="en-GB" sz="3200" dirty="0">
              <a:cs typeface="Arial"/>
            </a:endParaRPr>
          </a:p>
          <a:p>
            <a:pPr marL="1457325" lvl="1" indent="-560070"/>
            <a:r>
              <a:rPr lang="en-GB" sz="3200" dirty="0"/>
              <a:t>Prepare grids – plunge freeze with sample</a:t>
            </a:r>
          </a:p>
          <a:p>
            <a:pPr marL="1457325" lvl="1" indent="-560070"/>
            <a:r>
              <a:rPr lang="en-GB" sz="3200" dirty="0"/>
              <a:t>Clean dispenser – additional dispenser cleaning routines</a:t>
            </a:r>
          </a:p>
          <a:p>
            <a:pPr marL="1457325" lvl="1" indent="-560070"/>
            <a:r>
              <a:rPr lang="en-GB" sz="3200" dirty="0"/>
              <a:t>Retrieve grids – retrieve any grids dropped in the internal glow discharger</a:t>
            </a:r>
          </a:p>
          <a:p>
            <a:pPr marL="672465" indent="-672465"/>
            <a:r>
              <a:rPr lang="en-GB" sz="3200" dirty="0"/>
              <a:t>Dispenser:</a:t>
            </a:r>
          </a:p>
          <a:p>
            <a:pPr marL="1457325" lvl="1" indent="-560070"/>
            <a:r>
              <a:rPr lang="en-GB" sz="3200" dirty="0"/>
              <a:t>When dispensing water, the dispense should be vertical and consistent.</a:t>
            </a:r>
            <a:endParaRPr lang="en-GB" sz="3200" dirty="0">
              <a:cs typeface="Arial"/>
            </a:endParaRPr>
          </a:p>
          <a:p>
            <a:pPr marL="1457325" lvl="1" indent="-560070"/>
            <a:r>
              <a:rPr lang="en-GB" sz="3200" dirty="0"/>
              <a:t>Dispenser issues identified when dispensing water will be magnified when dispensing samples. Issues should be resolved before aspirating sample.</a:t>
            </a:r>
            <a:endParaRPr lang="en-GB" sz="3200" dirty="0">
              <a:cs typeface="Arial"/>
            </a:endParaRPr>
          </a:p>
          <a:p>
            <a:pPr marL="1457325" lvl="1" indent="-560070"/>
            <a:r>
              <a:rPr lang="en-GB" sz="3200" dirty="0">
                <a:cs typeface="Arial"/>
              </a:rPr>
              <a:t>The dispenser is retested after sample has been aspirated. The dispensing pattern will likely be different (less vertical and less consistent). This is expected and is okay. </a:t>
            </a:r>
          </a:p>
          <a:p>
            <a:pPr marL="1457325" lvl="1" indent="-560070"/>
            <a:r>
              <a:rPr lang="en-GB" sz="3200" dirty="0"/>
              <a:t>After cleaning, the dispenser is tested again to check that the dispenser condition has been restored. Issues should be resolved if found during this step.</a:t>
            </a:r>
          </a:p>
          <a:p>
            <a:pPr marL="1457325" lvl="1" indent="-560070"/>
            <a:r>
              <a:rPr lang="en-GB" sz="3200" dirty="0">
                <a:cs typeface="Arial"/>
              </a:rPr>
              <a:t>The dispenser needs to be kept dry when not in use.</a:t>
            </a:r>
          </a:p>
          <a:p>
            <a:pPr marL="672465" indent="-672465"/>
            <a:r>
              <a:rPr lang="en-GB" sz="3200" dirty="0">
                <a:cs typeface="Arial"/>
              </a:rPr>
              <a:t>Freezing:</a:t>
            </a:r>
          </a:p>
          <a:p>
            <a:pPr marL="1457325" lvl="1" indent="-560070"/>
            <a:r>
              <a:rPr lang="en-GB" sz="3200" dirty="0">
                <a:cs typeface="Arial"/>
              </a:rPr>
              <a:t>There are two dispense modes for freezing a grid: two-stripe and one-stripe. </a:t>
            </a:r>
          </a:p>
          <a:p>
            <a:pPr marL="671830" indent="-560070"/>
            <a:r>
              <a:rPr lang="en-GB" sz="3200" dirty="0">
                <a:cs typeface="Arial"/>
              </a:rPr>
              <a:t>Cryogens:</a:t>
            </a:r>
          </a:p>
          <a:p>
            <a:pPr marL="1457325" lvl="1" indent="-560070"/>
            <a:r>
              <a:rPr lang="en-GB" sz="3200" dirty="0">
                <a:cs typeface="Arial"/>
              </a:rPr>
              <a:t>Cryogens can be removed only after cleaning to comply with health and safety guidelines</a:t>
            </a:r>
          </a:p>
        </p:txBody>
      </p:sp>
    </p:spTree>
    <p:extLst>
      <p:ext uri="{BB962C8B-B14F-4D97-AF65-F5344CB8AC3E}">
        <p14:creationId xmlns:p14="http://schemas.microsoft.com/office/powerpoint/2010/main" val="2769786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181F-D15E-4A04-BD61-4CA85D1EFCAD}"/>
              </a:ext>
            </a:extLst>
          </p:cNvPr>
          <p:cNvSpPr>
            <a:spLocks noGrp="1"/>
          </p:cNvSpPr>
          <p:nvPr>
            <p:ph type="title"/>
          </p:nvPr>
        </p:nvSpPr>
        <p:spPr/>
        <p:txBody>
          <a:bodyPr/>
          <a:lstStyle/>
          <a:p>
            <a:r>
              <a:rPr lang="en-GB" dirty="0"/>
              <a:t>Quiz</a:t>
            </a:r>
          </a:p>
        </p:txBody>
      </p:sp>
      <p:sp>
        <p:nvSpPr>
          <p:cNvPr id="3" name="Content Placeholder 2">
            <a:extLst>
              <a:ext uri="{FF2B5EF4-FFF2-40B4-BE49-F238E27FC236}">
                <a16:creationId xmlns:a16="http://schemas.microsoft.com/office/drawing/2014/main" id="{97A2089F-81A6-4587-8C6F-B208701F28FA}"/>
              </a:ext>
            </a:extLst>
          </p:cNvPr>
          <p:cNvSpPr>
            <a:spLocks noGrp="1"/>
          </p:cNvSpPr>
          <p:nvPr>
            <p:ph idx="1"/>
          </p:nvPr>
        </p:nvSpPr>
        <p:spPr>
          <a:xfrm>
            <a:off x="806979" y="2638850"/>
            <a:ext cx="18527184" cy="7919496"/>
          </a:xfrm>
        </p:spPr>
        <p:txBody>
          <a:bodyPr vert="horz" lIns="179409" tIns="89704" rIns="179409" bIns="89704" rtlCol="0" anchor="t">
            <a:normAutofit lnSpcReduction="10000"/>
          </a:bodyPr>
          <a:lstStyle/>
          <a:p>
            <a:pPr marL="672465" indent="-672465"/>
            <a:r>
              <a:rPr lang="en-GB" sz="2400" dirty="0"/>
              <a:t>What should a user look for when performing test dispenses with water?</a:t>
            </a:r>
            <a:endParaRPr lang="en-US" dirty="0"/>
          </a:p>
          <a:p>
            <a:pPr marL="1457325" lvl="1" indent="-560070">
              <a:buFont typeface="+mj-lt"/>
              <a:buAutoNum type="alphaUcPeriod"/>
            </a:pPr>
            <a:r>
              <a:rPr lang="en-GB" sz="2400" dirty="0"/>
              <a:t>Droplets are vertical</a:t>
            </a:r>
            <a:endParaRPr lang="en-GB" sz="2400" dirty="0">
              <a:cs typeface="Arial"/>
            </a:endParaRPr>
          </a:p>
          <a:p>
            <a:pPr marL="1457325" lvl="1" indent="-560070">
              <a:buFont typeface="+mj-lt"/>
              <a:buAutoNum type="alphaUcPeriod"/>
            </a:pPr>
            <a:r>
              <a:rPr lang="en-GB" sz="2400" dirty="0"/>
              <a:t>Positions of droplets remain consistent between multiple dispenses</a:t>
            </a:r>
            <a:endParaRPr lang="en-GB" sz="2400" dirty="0">
              <a:cs typeface="Arial"/>
            </a:endParaRPr>
          </a:p>
          <a:p>
            <a:pPr marL="1457325" lvl="1" indent="-560070">
              <a:buFont typeface="+mj-lt"/>
              <a:buAutoNum type="alphaUcPeriod"/>
            </a:pPr>
            <a:r>
              <a:rPr lang="en-GB" sz="2400" dirty="0"/>
              <a:t>Droplets are rounded</a:t>
            </a:r>
            <a:endParaRPr lang="en-GB" sz="2400" dirty="0">
              <a:cs typeface="Arial"/>
            </a:endParaRPr>
          </a:p>
          <a:p>
            <a:pPr marL="1457325" lvl="1" indent="-560070">
              <a:buFont typeface="+mj-lt"/>
              <a:buAutoNum type="alphaUcPeriod"/>
            </a:pPr>
            <a:r>
              <a:rPr lang="en-GB" sz="2400" dirty="0"/>
              <a:t>Spacing between each droplet is the same</a:t>
            </a:r>
            <a:endParaRPr lang="en-GB" sz="2400" dirty="0">
              <a:cs typeface="Arial"/>
            </a:endParaRPr>
          </a:p>
          <a:p>
            <a:pPr marL="672465" indent="-672465"/>
            <a:endParaRPr lang="en-GB" sz="2400" dirty="0">
              <a:cs typeface="Arial"/>
            </a:endParaRPr>
          </a:p>
          <a:p>
            <a:pPr marL="672465" indent="-672465"/>
            <a:r>
              <a:rPr lang="en-GB" sz="2400" dirty="0">
                <a:cs typeface="Arial"/>
              </a:rPr>
              <a:t>Will dispense pattern observed with water be the same as with sample?</a:t>
            </a:r>
          </a:p>
          <a:p>
            <a:pPr marL="1457325" lvl="1" indent="-560070">
              <a:buFont typeface="+mj-lt"/>
              <a:buAutoNum type="alphaUcPeriod"/>
            </a:pPr>
            <a:r>
              <a:rPr lang="en-GB" sz="2400" dirty="0"/>
              <a:t>Yes</a:t>
            </a:r>
          </a:p>
          <a:p>
            <a:pPr marL="1457325" lvl="1" indent="-560070">
              <a:buFont typeface="+mj-lt"/>
              <a:buAutoNum type="alphaUcPeriod"/>
            </a:pPr>
            <a:r>
              <a:rPr lang="en-GB" sz="2400" dirty="0">
                <a:cs typeface="Arial"/>
              </a:rPr>
              <a:t>No</a:t>
            </a:r>
          </a:p>
          <a:p>
            <a:pPr marL="672465" indent="-672465"/>
            <a:endParaRPr lang="en-GB" sz="2400" dirty="0">
              <a:cs typeface="Arial"/>
            </a:endParaRPr>
          </a:p>
          <a:p>
            <a:pPr marL="672465" indent="-672465"/>
            <a:r>
              <a:rPr lang="en-GB" sz="2400" dirty="0"/>
              <a:t>Which workflow should be used when the performance of the dispenser has deteriorated?</a:t>
            </a:r>
            <a:endParaRPr lang="en-GB" sz="2400" dirty="0">
              <a:cs typeface="Arial"/>
            </a:endParaRPr>
          </a:p>
          <a:p>
            <a:pPr marL="1353820" lvl="1" indent="-457200">
              <a:buFont typeface="+mj-lt"/>
              <a:buAutoNum type="alphaUcPeriod"/>
            </a:pPr>
            <a:r>
              <a:rPr lang="en-GB" sz="2400" dirty="0"/>
              <a:t>Prepare Grids</a:t>
            </a:r>
            <a:endParaRPr lang="en-GB" sz="2400" dirty="0">
              <a:cs typeface="Arial"/>
            </a:endParaRPr>
          </a:p>
          <a:p>
            <a:pPr marL="1353820" lvl="1" indent="-457200">
              <a:buFont typeface="+mj-lt"/>
              <a:buAutoNum type="alphaUcPeriod"/>
            </a:pPr>
            <a:r>
              <a:rPr lang="en-GB" sz="2400"/>
              <a:t>Clean </a:t>
            </a:r>
            <a:r>
              <a:rPr lang="en-GB" sz="2400" dirty="0"/>
              <a:t>Dispenser</a:t>
            </a:r>
            <a:endParaRPr lang="en-GB" sz="2400" dirty="0">
              <a:cs typeface="Arial"/>
            </a:endParaRPr>
          </a:p>
          <a:p>
            <a:pPr marL="672465" indent="-672465"/>
            <a:endParaRPr lang="en-GB" sz="2400" dirty="0">
              <a:cs typeface="Arial"/>
            </a:endParaRPr>
          </a:p>
          <a:p>
            <a:pPr marL="672465" indent="-672465"/>
            <a:r>
              <a:rPr lang="en-GB" sz="2400" dirty="0">
                <a:cs typeface="Arial"/>
              </a:rPr>
              <a:t>At what point can I transfer my frozen grids from chameleon in order to clip them?</a:t>
            </a:r>
          </a:p>
          <a:p>
            <a:pPr marL="1457325" lvl="1" indent="-560070">
              <a:buFont typeface="+mj-lt"/>
              <a:buAutoNum type="alphaUcPeriod"/>
            </a:pPr>
            <a:r>
              <a:rPr lang="en-GB" sz="2400" dirty="0">
                <a:cs typeface="Arial"/>
              </a:rPr>
              <a:t>Immediately after the last grid in the freezing session has been frozen on chameleon</a:t>
            </a:r>
          </a:p>
          <a:p>
            <a:pPr marL="1457325" lvl="1" indent="-560070">
              <a:buFont typeface="+mj-lt"/>
              <a:buAutoNum type="alphaUcPeriod"/>
            </a:pPr>
            <a:r>
              <a:rPr lang="en-GB" sz="2400" dirty="0">
                <a:cs typeface="Arial"/>
              </a:rPr>
              <a:t>While the dispenser is being cleaned</a:t>
            </a:r>
          </a:p>
          <a:p>
            <a:pPr marL="1457325" lvl="1" indent="-560070">
              <a:buFont typeface="+mj-lt"/>
              <a:buAutoNum type="alphaUcPeriod"/>
            </a:pPr>
            <a:r>
              <a:rPr lang="en-GB" sz="2400" dirty="0"/>
              <a:t>After dispenser cleaning is complete and the cryogen bowl has been removed from the chameleon</a:t>
            </a:r>
            <a:endParaRPr lang="en-GB" sz="2400" dirty="0">
              <a:cs typeface="Arial"/>
            </a:endParaRPr>
          </a:p>
          <a:p>
            <a:pPr marL="1457325" lvl="1" indent="-560070">
              <a:buAutoNum type="alphaUcPeriod"/>
            </a:pPr>
            <a:r>
              <a:rPr lang="en-GB" sz="2400" dirty="0">
                <a:cs typeface="Arial"/>
              </a:rPr>
              <a:t>After the software has been closed and the instrument is turned off</a:t>
            </a:r>
          </a:p>
          <a:p>
            <a:pPr marL="1457325" lvl="1" indent="-560070">
              <a:buFont typeface="Arial"/>
              <a:buAutoNum type="alphaUcPeriod"/>
            </a:pPr>
            <a:endParaRPr lang="en-GB" sz="2400" dirty="0">
              <a:cs typeface="Arial"/>
            </a:endParaRPr>
          </a:p>
          <a:p>
            <a:pPr marL="672465" indent="-672465"/>
            <a:endParaRPr lang="en-GB" sz="2400" dirty="0">
              <a:cs typeface="Arial"/>
            </a:endParaRPr>
          </a:p>
        </p:txBody>
      </p:sp>
    </p:spTree>
    <p:extLst>
      <p:ext uri="{BB962C8B-B14F-4D97-AF65-F5344CB8AC3E}">
        <p14:creationId xmlns:p14="http://schemas.microsoft.com/office/powerpoint/2010/main" val="1271537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181F-D15E-4A04-BD61-4CA85D1EFCAD}"/>
              </a:ext>
            </a:extLst>
          </p:cNvPr>
          <p:cNvSpPr>
            <a:spLocks noGrp="1"/>
          </p:cNvSpPr>
          <p:nvPr>
            <p:ph type="title"/>
          </p:nvPr>
        </p:nvSpPr>
        <p:spPr/>
        <p:txBody>
          <a:bodyPr/>
          <a:lstStyle/>
          <a:p>
            <a:r>
              <a:rPr lang="en-GB" dirty="0"/>
              <a:t>Quiz</a:t>
            </a:r>
          </a:p>
        </p:txBody>
      </p:sp>
      <p:sp>
        <p:nvSpPr>
          <p:cNvPr id="3" name="Content Placeholder 2">
            <a:extLst>
              <a:ext uri="{FF2B5EF4-FFF2-40B4-BE49-F238E27FC236}">
                <a16:creationId xmlns:a16="http://schemas.microsoft.com/office/drawing/2014/main" id="{97A2089F-81A6-4587-8C6F-B208701F28FA}"/>
              </a:ext>
            </a:extLst>
          </p:cNvPr>
          <p:cNvSpPr>
            <a:spLocks noGrp="1"/>
          </p:cNvSpPr>
          <p:nvPr>
            <p:ph idx="1"/>
          </p:nvPr>
        </p:nvSpPr>
        <p:spPr>
          <a:xfrm>
            <a:off x="806979" y="2638850"/>
            <a:ext cx="18527184" cy="7919496"/>
          </a:xfrm>
        </p:spPr>
        <p:txBody>
          <a:bodyPr vert="horz" lIns="179409" tIns="89704" rIns="179409" bIns="89704" rtlCol="0" anchor="t">
            <a:normAutofit lnSpcReduction="10000"/>
          </a:bodyPr>
          <a:lstStyle/>
          <a:p>
            <a:pPr marL="672465" indent="-672465"/>
            <a:r>
              <a:rPr lang="en-GB" sz="2400" dirty="0"/>
              <a:t>What should a user look for when performing test dispenses with water?</a:t>
            </a:r>
            <a:endParaRPr lang="en-US" dirty="0"/>
          </a:p>
          <a:p>
            <a:pPr marL="1457325" lvl="1" indent="-560070">
              <a:buFont typeface="+mj-lt"/>
              <a:buAutoNum type="alphaUcPeriod"/>
            </a:pPr>
            <a:r>
              <a:rPr lang="en-GB" sz="2400" b="1" dirty="0"/>
              <a:t>Droplets are vertical</a:t>
            </a:r>
            <a:endParaRPr lang="en-GB" sz="2400" b="1" dirty="0">
              <a:cs typeface="Arial"/>
            </a:endParaRPr>
          </a:p>
          <a:p>
            <a:pPr marL="1457325" lvl="1" indent="-560070">
              <a:buFont typeface="+mj-lt"/>
              <a:buAutoNum type="alphaUcPeriod"/>
            </a:pPr>
            <a:r>
              <a:rPr lang="en-GB" sz="2400" b="1" dirty="0"/>
              <a:t>Positions of droplets remain consistent between multiple dispenses</a:t>
            </a:r>
            <a:endParaRPr lang="en-GB" sz="2400" b="1" dirty="0">
              <a:cs typeface="Arial"/>
            </a:endParaRPr>
          </a:p>
          <a:p>
            <a:pPr marL="1457325" lvl="1" indent="-560070">
              <a:buFont typeface="+mj-lt"/>
              <a:buAutoNum type="alphaUcPeriod"/>
            </a:pPr>
            <a:r>
              <a:rPr lang="en-GB" sz="2400" dirty="0"/>
              <a:t>Droplets are rounded</a:t>
            </a:r>
            <a:endParaRPr lang="en-GB" sz="2400" dirty="0">
              <a:cs typeface="Arial"/>
            </a:endParaRPr>
          </a:p>
          <a:p>
            <a:pPr marL="1457325" lvl="1" indent="-560070">
              <a:buFont typeface="+mj-lt"/>
              <a:buAutoNum type="alphaUcPeriod"/>
            </a:pPr>
            <a:r>
              <a:rPr lang="en-GB" sz="2400" dirty="0"/>
              <a:t>Spacing between each droplet is the same</a:t>
            </a:r>
            <a:endParaRPr lang="en-GB" sz="2400" dirty="0">
              <a:cs typeface="Arial"/>
            </a:endParaRPr>
          </a:p>
          <a:p>
            <a:pPr marL="672465" indent="-672465"/>
            <a:endParaRPr lang="en-GB" sz="2400" dirty="0">
              <a:cs typeface="Arial"/>
            </a:endParaRPr>
          </a:p>
          <a:p>
            <a:pPr marL="672465" indent="-672465"/>
            <a:r>
              <a:rPr lang="en-GB" sz="2400" dirty="0">
                <a:cs typeface="Arial"/>
              </a:rPr>
              <a:t>Will dispense pattern observed with water be the same as with sample?</a:t>
            </a:r>
          </a:p>
          <a:p>
            <a:pPr marL="1457325" lvl="1" indent="-560070">
              <a:buFont typeface="+mj-lt"/>
              <a:buAutoNum type="alphaUcPeriod"/>
            </a:pPr>
            <a:r>
              <a:rPr lang="en-GB" sz="2400" dirty="0"/>
              <a:t>Yes</a:t>
            </a:r>
          </a:p>
          <a:p>
            <a:pPr marL="1457325" lvl="1" indent="-560070">
              <a:buFont typeface="+mj-lt"/>
              <a:buAutoNum type="alphaUcPeriod"/>
            </a:pPr>
            <a:r>
              <a:rPr lang="en-GB" sz="2400" b="1" dirty="0">
                <a:cs typeface="Arial"/>
              </a:rPr>
              <a:t>No</a:t>
            </a:r>
          </a:p>
          <a:p>
            <a:pPr marL="672465" indent="-672465"/>
            <a:endParaRPr lang="en-GB" sz="2400" dirty="0">
              <a:cs typeface="Arial"/>
            </a:endParaRPr>
          </a:p>
          <a:p>
            <a:pPr marL="672465" indent="-672465"/>
            <a:r>
              <a:rPr lang="en-GB" sz="2400" dirty="0"/>
              <a:t>Which workflow should be used when the performance of the dispenser has deteriorated?</a:t>
            </a:r>
            <a:endParaRPr lang="en-GB" sz="2400" dirty="0">
              <a:cs typeface="Arial"/>
            </a:endParaRPr>
          </a:p>
          <a:p>
            <a:pPr marL="1353820" lvl="1" indent="-457200">
              <a:buFont typeface="+mj-lt"/>
              <a:buAutoNum type="alphaUcPeriod"/>
            </a:pPr>
            <a:r>
              <a:rPr lang="en-GB" sz="2400" dirty="0"/>
              <a:t>Prepare Grids</a:t>
            </a:r>
            <a:endParaRPr lang="en-GB" sz="2400" dirty="0">
              <a:cs typeface="Arial"/>
            </a:endParaRPr>
          </a:p>
          <a:p>
            <a:pPr marL="1353820" lvl="1" indent="-457200">
              <a:buFont typeface="+mj-lt"/>
              <a:buAutoNum type="alphaUcPeriod"/>
            </a:pPr>
            <a:r>
              <a:rPr lang="en-GB" sz="2400" b="1" dirty="0"/>
              <a:t>Clean Dispenser</a:t>
            </a:r>
            <a:endParaRPr lang="en-GB" sz="2400" b="1" dirty="0">
              <a:cs typeface="Arial"/>
            </a:endParaRPr>
          </a:p>
          <a:p>
            <a:pPr marL="672465" indent="-672465"/>
            <a:endParaRPr lang="en-GB" sz="2400" dirty="0">
              <a:cs typeface="Arial"/>
            </a:endParaRPr>
          </a:p>
          <a:p>
            <a:pPr marL="672465" indent="-672465"/>
            <a:r>
              <a:rPr lang="en-GB" sz="2400" dirty="0">
                <a:cs typeface="Arial"/>
              </a:rPr>
              <a:t>At what point can I transfer my frozen grids from chameleon in order to clip them?</a:t>
            </a:r>
          </a:p>
          <a:p>
            <a:pPr marL="1457325" lvl="1" indent="-560070">
              <a:buFont typeface="+mj-lt"/>
              <a:buAutoNum type="alphaUcPeriod"/>
            </a:pPr>
            <a:r>
              <a:rPr lang="en-GB" sz="2400" dirty="0">
                <a:cs typeface="Arial"/>
              </a:rPr>
              <a:t>Immediately after the last grid in the freezing session has been frozen on chameleon</a:t>
            </a:r>
          </a:p>
          <a:p>
            <a:pPr marL="1457325" lvl="1" indent="-560070">
              <a:buFont typeface="+mj-lt"/>
              <a:buAutoNum type="alphaUcPeriod"/>
            </a:pPr>
            <a:r>
              <a:rPr lang="en-GB" sz="2400" dirty="0">
                <a:cs typeface="Arial"/>
              </a:rPr>
              <a:t>While the dispenser is being cleaned</a:t>
            </a:r>
          </a:p>
          <a:p>
            <a:pPr marL="1457325" lvl="1" indent="-560070">
              <a:buFont typeface="+mj-lt"/>
              <a:buAutoNum type="alphaUcPeriod"/>
            </a:pPr>
            <a:r>
              <a:rPr lang="en-GB" sz="2400" b="1" dirty="0"/>
              <a:t>After dispenser cleaning is complete and the cryogen bowl has been removed from the chameleon</a:t>
            </a:r>
            <a:endParaRPr lang="en-GB" sz="2400" b="1" dirty="0">
              <a:cs typeface="Arial"/>
            </a:endParaRPr>
          </a:p>
          <a:p>
            <a:pPr marL="1457325" lvl="1" indent="-560070">
              <a:buAutoNum type="alphaUcPeriod"/>
            </a:pPr>
            <a:r>
              <a:rPr lang="en-GB" sz="2400" dirty="0">
                <a:cs typeface="Arial"/>
              </a:rPr>
              <a:t>After the software has been closed and the instrument is turned off</a:t>
            </a:r>
          </a:p>
          <a:p>
            <a:pPr marL="1457325" lvl="1" indent="-560070">
              <a:buFont typeface="Arial"/>
              <a:buAutoNum type="alphaUcPeriod"/>
            </a:pPr>
            <a:endParaRPr lang="en-GB" sz="2400" dirty="0">
              <a:cs typeface="Arial"/>
            </a:endParaRPr>
          </a:p>
          <a:p>
            <a:pPr marL="672465" indent="-672465"/>
            <a:endParaRPr lang="en-GB" sz="2400" dirty="0">
              <a:cs typeface="Arial"/>
            </a:endParaRPr>
          </a:p>
        </p:txBody>
      </p:sp>
    </p:spTree>
    <p:extLst>
      <p:ext uri="{BB962C8B-B14F-4D97-AF65-F5344CB8AC3E}">
        <p14:creationId xmlns:p14="http://schemas.microsoft.com/office/powerpoint/2010/main" val="3025174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52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Prepare Grids Workflow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Bent 18">
            <a:extLst>
              <a:ext uri="{FF2B5EF4-FFF2-40B4-BE49-F238E27FC236}">
                <a16:creationId xmlns:a16="http://schemas.microsoft.com/office/drawing/2014/main" id="{6A79ECD6-66CB-4C23-90CA-5A4E7386428C}"/>
              </a:ext>
            </a:extLst>
          </p:cNvPr>
          <p:cNvSpPr/>
          <p:nvPr/>
        </p:nvSpPr>
        <p:spPr>
          <a:xfrm rot="5400000" flipV="1">
            <a:off x="2020359" y="6694754"/>
            <a:ext cx="1025236" cy="800219"/>
          </a:xfrm>
          <a:prstGeom prst="bentArrow">
            <a:avLst>
              <a:gd name="adj1" fmla="val 25939"/>
              <a:gd name="adj2" fmla="val 25000"/>
              <a:gd name="adj3" fmla="val 25000"/>
              <a:gd name="adj4" fmla="val 43750"/>
            </a:avLst>
          </a:prstGeom>
          <a:solidFill>
            <a:srgbClr val="00B2A9">
              <a:tint val="60000"/>
              <a:hueOff val="0"/>
              <a:satOff val="0"/>
              <a:lumOff val="0"/>
              <a:alphaOff val="0"/>
            </a:srgbClr>
          </a:solidFill>
          <a:ln>
            <a:noFill/>
          </a:ln>
          <a:effectLst/>
        </p:spPr>
        <p:txBody>
          <a:bodyPr spcFirstLastPara="0" vert="horz" wrap="square" lIns="0" tIns="0" rIns="0" bIns="0" numCol="1" spcCol="1270" anchor="ctr" anchorCtr="0">
            <a:noAutofit/>
          </a:bodyPr>
          <a:lstStyle/>
          <a:p>
            <a:endParaRPr lang="en-GB"/>
          </a:p>
        </p:txBody>
      </p:sp>
      <p:graphicFrame>
        <p:nvGraphicFramePr>
          <p:cNvPr id="4" name="Diagram 3">
            <a:extLst>
              <a:ext uri="{FF2B5EF4-FFF2-40B4-BE49-F238E27FC236}">
                <a16:creationId xmlns:a16="http://schemas.microsoft.com/office/drawing/2014/main" id="{FFAB5C35-D59D-482D-9E82-14F008D7378B}"/>
              </a:ext>
            </a:extLst>
          </p:cNvPr>
          <p:cNvGraphicFramePr/>
          <p:nvPr>
            <p:extLst>
              <p:ext uri="{D42A27DB-BD31-4B8C-83A1-F6EECF244321}">
                <p14:modId xmlns:p14="http://schemas.microsoft.com/office/powerpoint/2010/main" val="592249445"/>
              </p:ext>
            </p:extLst>
          </p:nvPr>
        </p:nvGraphicFramePr>
        <p:xfrm>
          <a:off x="677338" y="2246326"/>
          <a:ext cx="15906572" cy="6781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a:xfrm>
            <a:off x="732500" y="906038"/>
            <a:ext cx="12193196" cy="1015264"/>
          </a:xfrm>
        </p:spPr>
        <p:txBody>
          <a:bodyPr/>
          <a:lstStyle/>
          <a:p>
            <a:r>
              <a:rPr lang="en-GB" dirty="0"/>
              <a:t>Freeze grids with protein samples</a:t>
            </a:r>
          </a:p>
        </p:txBody>
      </p:sp>
      <p:sp>
        <p:nvSpPr>
          <p:cNvPr id="20" name="Text Placeholder 19">
            <a:extLst>
              <a:ext uri="{FF2B5EF4-FFF2-40B4-BE49-F238E27FC236}">
                <a16:creationId xmlns:a16="http://schemas.microsoft.com/office/drawing/2014/main" id="{3B8EF2BC-7B5B-4A3A-9158-D9AD235C28A1}"/>
              </a:ext>
            </a:extLst>
          </p:cNvPr>
          <p:cNvSpPr>
            <a:spLocks noGrp="1"/>
          </p:cNvSpPr>
          <p:nvPr>
            <p:ph type="body" sz="quarter" idx="13"/>
          </p:nvPr>
        </p:nvSpPr>
        <p:spPr>
          <a:xfrm rot="5400000">
            <a:off x="13708186" y="5211620"/>
            <a:ext cx="9788630" cy="1177469"/>
          </a:xfrm>
        </p:spPr>
        <p:txBody>
          <a:bodyPr/>
          <a:lstStyle/>
          <a:p>
            <a:r>
              <a:rPr lang="en-US" dirty="0"/>
              <a:t>Prepare grids workflow</a:t>
            </a:r>
            <a:endParaRPr lang="en-GB" dirty="0"/>
          </a:p>
        </p:txBody>
      </p:sp>
      <p:sp>
        <p:nvSpPr>
          <p:cNvPr id="10" name="Rectangle: Rounded Corners 9">
            <a:extLst>
              <a:ext uri="{FF2B5EF4-FFF2-40B4-BE49-F238E27FC236}">
                <a16:creationId xmlns:a16="http://schemas.microsoft.com/office/drawing/2014/main" id="{6B9C9FA0-1C9E-4A02-A2EE-178DA7D39BCA}"/>
              </a:ext>
            </a:extLst>
          </p:cNvPr>
          <p:cNvSpPr/>
          <p:nvPr/>
        </p:nvSpPr>
        <p:spPr>
          <a:xfrm>
            <a:off x="11491499" y="9349377"/>
            <a:ext cx="1439999" cy="559559"/>
          </a:xfrm>
          <a:prstGeom prst="roundRect">
            <a:avLst>
              <a:gd name="adj" fmla="val 10000"/>
            </a:avLst>
          </a:prstGeom>
          <a:solidFill>
            <a:srgbClr val="00B2A9">
              <a:hueOff val="0"/>
              <a:satOff val="0"/>
              <a:lumOff val="0"/>
              <a:alphaOff val="0"/>
            </a:srgbClr>
          </a:solidFill>
          <a:ln w="50800" cap="rnd" cmpd="sng" algn="ctr">
            <a:solidFill>
              <a:srgbClr val="FFFFFF">
                <a:lumMod val="50000"/>
              </a:srgbClr>
            </a:solidFill>
            <a:prstDash val="dash"/>
            <a:bevel/>
          </a:ln>
          <a:effectLst/>
        </p:spPr>
        <p:txBody>
          <a:bodyPr/>
          <a:lstStyle/>
          <a:p>
            <a:endParaRPr lang="en-GB" dirty="0"/>
          </a:p>
        </p:txBody>
      </p:sp>
      <p:sp>
        <p:nvSpPr>
          <p:cNvPr id="3" name="TextBox 2">
            <a:extLst>
              <a:ext uri="{FF2B5EF4-FFF2-40B4-BE49-F238E27FC236}">
                <a16:creationId xmlns:a16="http://schemas.microsoft.com/office/drawing/2014/main" id="{550B0BF9-A769-4770-9D0F-0930B7907143}"/>
              </a:ext>
            </a:extLst>
          </p:cNvPr>
          <p:cNvSpPr txBox="1"/>
          <p:nvPr/>
        </p:nvSpPr>
        <p:spPr>
          <a:xfrm>
            <a:off x="13163994" y="9277994"/>
            <a:ext cx="2733441" cy="630942"/>
          </a:xfrm>
          <a:prstGeom prst="rect">
            <a:avLst/>
          </a:prstGeom>
          <a:noFill/>
        </p:spPr>
        <p:txBody>
          <a:bodyPr wrap="none" rtlCol="0">
            <a:spAutoFit/>
          </a:bodyPr>
          <a:lstStyle/>
          <a:p>
            <a:r>
              <a:rPr lang="en-GB" dirty="0">
                <a:latin typeface="Arial" pitchFamily="34" charset="0"/>
                <a:cs typeface="Arial" pitchFamily="34" charset="0"/>
              </a:rPr>
              <a:t>optional step</a:t>
            </a:r>
          </a:p>
        </p:txBody>
      </p:sp>
      <p:sp>
        <p:nvSpPr>
          <p:cNvPr id="17" name="Arrow: Bent 16">
            <a:extLst>
              <a:ext uri="{FF2B5EF4-FFF2-40B4-BE49-F238E27FC236}">
                <a16:creationId xmlns:a16="http://schemas.microsoft.com/office/drawing/2014/main" id="{042EDE3D-6E30-403A-A672-E60F0446A26B}"/>
              </a:ext>
            </a:extLst>
          </p:cNvPr>
          <p:cNvSpPr/>
          <p:nvPr/>
        </p:nvSpPr>
        <p:spPr>
          <a:xfrm rot="16200000" flipV="1">
            <a:off x="5365772" y="3567543"/>
            <a:ext cx="539400" cy="5906034"/>
          </a:xfrm>
          <a:prstGeom prst="bentArrow">
            <a:avLst>
              <a:gd name="adj1" fmla="val 38062"/>
              <a:gd name="adj2" fmla="val 50000"/>
              <a:gd name="adj3" fmla="val 31532"/>
              <a:gd name="adj4" fmla="val 4375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grpSp>
        <p:nvGrpSpPr>
          <p:cNvPr id="16" name="Group 15">
            <a:extLst>
              <a:ext uri="{FF2B5EF4-FFF2-40B4-BE49-F238E27FC236}">
                <a16:creationId xmlns:a16="http://schemas.microsoft.com/office/drawing/2014/main" id="{EA422FA9-B8EF-4641-A14B-1502A8049A77}"/>
              </a:ext>
            </a:extLst>
          </p:cNvPr>
          <p:cNvGrpSpPr/>
          <p:nvPr/>
        </p:nvGrpSpPr>
        <p:grpSpPr>
          <a:xfrm>
            <a:off x="3347731" y="6386102"/>
            <a:ext cx="3449417" cy="530573"/>
            <a:chOff x="2845710" y="5058133"/>
            <a:chExt cx="4527923" cy="696464"/>
          </a:xfrm>
        </p:grpSpPr>
        <p:sp>
          <p:nvSpPr>
            <p:cNvPr id="8" name="Rectangle: Rounded Corners 7">
              <a:extLst>
                <a:ext uri="{FF2B5EF4-FFF2-40B4-BE49-F238E27FC236}">
                  <a16:creationId xmlns:a16="http://schemas.microsoft.com/office/drawing/2014/main" id="{0A57A61C-C4A5-464C-9060-EF04A1A27605}"/>
                </a:ext>
              </a:extLst>
            </p:cNvPr>
            <p:cNvSpPr/>
            <p:nvPr/>
          </p:nvSpPr>
          <p:spPr>
            <a:xfrm>
              <a:off x="2845710" y="5131557"/>
              <a:ext cx="4527923" cy="559559"/>
            </a:xfrm>
            <a:prstGeom prst="roundRect">
              <a:avLst>
                <a:gd name="adj" fmla="val 10000"/>
              </a:avLst>
            </a:prstGeom>
            <a:solidFill>
              <a:srgbClr val="00B2A9">
                <a:hueOff val="0"/>
                <a:satOff val="0"/>
                <a:lumOff val="0"/>
                <a:alphaOff val="0"/>
              </a:srgbClr>
            </a:solidFill>
            <a:ln w="50800" cap="rnd" cmpd="sng" algn="ctr">
              <a:solidFill>
                <a:srgbClr val="FFFFFF">
                  <a:lumMod val="50000"/>
                </a:srgbClr>
              </a:solidFill>
              <a:prstDash val="dash"/>
              <a:bevel/>
            </a:ln>
            <a:effectLst/>
          </p:spPr>
          <p:txBody>
            <a:bodyPr/>
            <a:lstStyle/>
            <a:p>
              <a:endParaRPr lang="en-GB" dirty="0"/>
            </a:p>
          </p:txBody>
        </p:sp>
        <p:sp>
          <p:nvSpPr>
            <p:cNvPr id="9" name="Rectangle: Rounded Corners 4">
              <a:extLst>
                <a:ext uri="{FF2B5EF4-FFF2-40B4-BE49-F238E27FC236}">
                  <a16:creationId xmlns:a16="http://schemas.microsoft.com/office/drawing/2014/main" id="{82B5A325-2CA2-4F8D-AF13-BCE8E2989E30}"/>
                </a:ext>
              </a:extLst>
            </p:cNvPr>
            <p:cNvSpPr txBox="1"/>
            <p:nvPr/>
          </p:nvSpPr>
          <p:spPr>
            <a:xfrm>
              <a:off x="3360989" y="5058133"/>
              <a:ext cx="3599995" cy="6964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1600" dirty="0"/>
                <a:t>Additional Glow Discharge</a:t>
              </a:r>
              <a:endParaRPr lang="en-GB" sz="1600" kern="1200" dirty="0"/>
            </a:p>
          </p:txBody>
        </p:sp>
      </p:grpSp>
      <p:sp>
        <p:nvSpPr>
          <p:cNvPr id="5" name="L-Shape 4">
            <a:extLst>
              <a:ext uri="{FF2B5EF4-FFF2-40B4-BE49-F238E27FC236}">
                <a16:creationId xmlns:a16="http://schemas.microsoft.com/office/drawing/2014/main" id="{E3C8807B-0970-4616-9984-C430C5FB335B}"/>
              </a:ext>
            </a:extLst>
          </p:cNvPr>
          <p:cNvSpPr/>
          <p:nvPr/>
        </p:nvSpPr>
        <p:spPr>
          <a:xfrm rot="10800000">
            <a:off x="350634" y="2450386"/>
            <a:ext cx="16559979" cy="3829709"/>
          </a:xfrm>
          <a:prstGeom prst="corner">
            <a:avLst>
              <a:gd name="adj1" fmla="val 50662"/>
              <a:gd name="adj2" fmla="val 137262"/>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B03B272-97C5-4142-B7D5-CD9D93909565}"/>
              </a:ext>
            </a:extLst>
          </p:cNvPr>
          <p:cNvSpPr/>
          <p:nvPr/>
        </p:nvSpPr>
        <p:spPr>
          <a:xfrm>
            <a:off x="3347731" y="7080659"/>
            <a:ext cx="13562882" cy="2001335"/>
          </a:xfrm>
          <a:prstGeom prst="rect">
            <a:avLst/>
          </a:prstGeom>
          <a:noFill/>
          <a:ln w="57150">
            <a:solidFill>
              <a:srgbClr val="DF4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Shape 10">
            <a:extLst>
              <a:ext uri="{FF2B5EF4-FFF2-40B4-BE49-F238E27FC236}">
                <a16:creationId xmlns:a16="http://schemas.microsoft.com/office/drawing/2014/main" id="{F2C69660-6396-4414-A27A-CF1251AF3DF7}"/>
              </a:ext>
            </a:extLst>
          </p:cNvPr>
          <p:cNvSpPr/>
          <p:nvPr/>
        </p:nvSpPr>
        <p:spPr>
          <a:xfrm rot="10800000" flipH="1">
            <a:off x="376946" y="4683643"/>
            <a:ext cx="10799986" cy="4488801"/>
          </a:xfrm>
          <a:prstGeom prst="corner">
            <a:avLst>
              <a:gd name="adj1" fmla="val 49890"/>
              <a:gd name="adj2" fmla="val 57815"/>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8943A5D-551C-49EC-8286-121CBDDB2612}"/>
              </a:ext>
            </a:extLst>
          </p:cNvPr>
          <p:cNvSpPr txBox="1"/>
          <p:nvPr/>
        </p:nvSpPr>
        <p:spPr>
          <a:xfrm>
            <a:off x="4078665" y="9343727"/>
            <a:ext cx="1698273" cy="630942"/>
          </a:xfrm>
          <a:prstGeom prst="rect">
            <a:avLst/>
          </a:prstGeom>
          <a:noFill/>
          <a:ln w="57150">
            <a:solidFill>
              <a:srgbClr val="00B050"/>
            </a:solidFill>
          </a:ln>
        </p:spPr>
        <p:txBody>
          <a:bodyPr wrap="square" rtlCol="0">
            <a:spAutoFit/>
          </a:bodyPr>
          <a:lstStyle/>
          <a:p>
            <a:r>
              <a:rPr lang="en-US" dirty="0">
                <a:latin typeface="Arial" pitchFamily="34" charset="0"/>
                <a:cs typeface="Arial" pitchFamily="34" charset="0"/>
              </a:rPr>
              <a:t>Setup</a:t>
            </a:r>
            <a:endParaRPr lang="en-GB" dirty="0">
              <a:latin typeface="Arial" pitchFamily="34" charset="0"/>
              <a:cs typeface="Arial" pitchFamily="34" charset="0"/>
            </a:endParaRPr>
          </a:p>
        </p:txBody>
      </p:sp>
      <p:sp>
        <p:nvSpPr>
          <p:cNvPr id="13" name="TextBox 12">
            <a:extLst>
              <a:ext uri="{FF2B5EF4-FFF2-40B4-BE49-F238E27FC236}">
                <a16:creationId xmlns:a16="http://schemas.microsoft.com/office/drawing/2014/main" id="{75AA5409-59F8-44B8-9267-22294368E5FC}"/>
              </a:ext>
            </a:extLst>
          </p:cNvPr>
          <p:cNvSpPr txBox="1"/>
          <p:nvPr/>
        </p:nvSpPr>
        <p:spPr>
          <a:xfrm>
            <a:off x="6009434" y="9343727"/>
            <a:ext cx="2879996" cy="630942"/>
          </a:xfrm>
          <a:prstGeom prst="rect">
            <a:avLst/>
          </a:prstGeom>
          <a:noFill/>
          <a:ln w="57150">
            <a:solidFill>
              <a:schemeClr val="accent4"/>
            </a:solidFill>
          </a:ln>
        </p:spPr>
        <p:txBody>
          <a:bodyPr wrap="square" rtlCol="0">
            <a:spAutoFit/>
          </a:bodyPr>
          <a:lstStyle/>
          <a:p>
            <a:r>
              <a:rPr lang="en-US" dirty="0">
                <a:latin typeface="Arial" pitchFamily="34" charset="0"/>
                <a:cs typeface="Arial" pitchFamily="34" charset="0"/>
              </a:rPr>
              <a:t>Prepare grids</a:t>
            </a:r>
            <a:endParaRPr lang="en-GB" dirty="0">
              <a:latin typeface="Arial" pitchFamily="34" charset="0"/>
              <a:cs typeface="Arial" pitchFamily="34" charset="0"/>
            </a:endParaRPr>
          </a:p>
        </p:txBody>
      </p:sp>
      <p:sp>
        <p:nvSpPr>
          <p:cNvPr id="14" name="TextBox 13">
            <a:extLst>
              <a:ext uri="{FF2B5EF4-FFF2-40B4-BE49-F238E27FC236}">
                <a16:creationId xmlns:a16="http://schemas.microsoft.com/office/drawing/2014/main" id="{A71ED347-A932-48F9-A5C8-3416ACA00BE6}"/>
              </a:ext>
            </a:extLst>
          </p:cNvPr>
          <p:cNvSpPr txBox="1"/>
          <p:nvPr/>
        </p:nvSpPr>
        <p:spPr>
          <a:xfrm>
            <a:off x="9121926" y="9343727"/>
            <a:ext cx="2159996" cy="630942"/>
          </a:xfrm>
          <a:prstGeom prst="rect">
            <a:avLst/>
          </a:prstGeom>
          <a:noFill/>
          <a:ln w="57150">
            <a:solidFill>
              <a:srgbClr val="DF4D9F"/>
            </a:solidFill>
          </a:ln>
        </p:spPr>
        <p:txBody>
          <a:bodyPr wrap="square" rtlCol="0">
            <a:spAutoFit/>
          </a:bodyPr>
          <a:lstStyle/>
          <a:p>
            <a:r>
              <a:rPr lang="en-US" dirty="0">
                <a:latin typeface="Arial" pitchFamily="34" charset="0"/>
                <a:cs typeface="Arial" pitchFamily="34" charset="0"/>
              </a:rPr>
              <a:t>Clean-up</a:t>
            </a:r>
            <a:endParaRPr lang="en-GB" dirty="0">
              <a:latin typeface="Arial" pitchFamily="34" charset="0"/>
              <a:cs typeface="Arial" pitchFamily="34" charset="0"/>
            </a:endParaRPr>
          </a:p>
        </p:txBody>
      </p:sp>
    </p:spTree>
    <p:extLst>
      <p:ext uri="{BB962C8B-B14F-4D97-AF65-F5344CB8AC3E}">
        <p14:creationId xmlns:p14="http://schemas.microsoft.com/office/powerpoint/2010/main" val="269927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11" grpId="0" animBg="1"/>
      <p:bldP spid="11" grpId="1" animBg="1"/>
      <p:bldP spid="12" grpId="0" animBg="1"/>
      <p:bldP spid="12" grpId="1" animBg="1"/>
      <p:bldP spid="13" grpId="0" animBg="1"/>
      <p:bldP spid="13" grpId="1"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Helium Sparge</a:t>
            </a:r>
          </a:p>
        </p:txBody>
      </p:sp>
      <p:sp>
        <p:nvSpPr>
          <p:cNvPr id="74" name="Content Placeholder 2">
            <a:extLst>
              <a:ext uri="{FF2B5EF4-FFF2-40B4-BE49-F238E27FC236}">
                <a16:creationId xmlns:a16="http://schemas.microsoft.com/office/drawing/2014/main" id="{6D6F6965-D147-4C72-9E4E-879C55EEC422}"/>
              </a:ext>
            </a:extLst>
          </p:cNvPr>
          <p:cNvSpPr>
            <a:spLocks noGrp="1"/>
          </p:cNvSpPr>
          <p:nvPr>
            <p:ph type="body" sz="quarter" idx="10"/>
          </p:nvPr>
        </p:nvSpPr>
        <p:spPr>
          <a:xfrm>
            <a:off x="737409" y="2289630"/>
            <a:ext cx="6048706" cy="3365046"/>
          </a:xfrm>
        </p:spPr>
        <p:txBody>
          <a:bodyPr vert="horz" lIns="179409" tIns="89704" rIns="179409" bIns="89704" rtlCol="0" anchor="t">
            <a:normAutofit/>
          </a:bodyPr>
          <a:lstStyle/>
          <a:p>
            <a:pPr marL="672465" indent="-672465"/>
            <a:r>
              <a:rPr lang="en-GB" sz="3200" b="0" dirty="0"/>
              <a:t>Degassed dispenser fluid is required</a:t>
            </a:r>
            <a:endParaRPr lang="en-US" dirty="0"/>
          </a:p>
          <a:p>
            <a:pPr marL="672465" indent="-672465"/>
            <a:endParaRPr lang="en-GB" sz="3200" b="0" dirty="0"/>
          </a:p>
          <a:p>
            <a:pPr marL="672465" indent="-672465"/>
            <a:r>
              <a:rPr lang="en-GB" sz="3200" b="0" dirty="0"/>
              <a:t>Helium gas is pumped into the dispenser fluid to remove dissolved gases</a:t>
            </a:r>
            <a:endParaRPr lang="en-US" dirty="0"/>
          </a:p>
        </p:txBody>
      </p:sp>
      <p:pic>
        <p:nvPicPr>
          <p:cNvPr id="80" name="Picture 79" descr="A picture containing table, indoor, cake, blue&#10;&#10;Description automatically generated">
            <a:extLst>
              <a:ext uri="{FF2B5EF4-FFF2-40B4-BE49-F238E27FC236}">
                <a16:creationId xmlns:a16="http://schemas.microsoft.com/office/drawing/2014/main" id="{2B0B44DC-5563-494C-859A-43DA655B95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500" y="5654675"/>
            <a:ext cx="6479991" cy="4330687"/>
          </a:xfrm>
          <a:prstGeom prst="rect">
            <a:avLst/>
          </a:prstGeom>
          <a:ln>
            <a:noFill/>
          </a:ln>
          <a:effectLst>
            <a:softEdge rad="112500"/>
          </a:effectLst>
        </p:spPr>
      </p:pic>
      <p:pic>
        <p:nvPicPr>
          <p:cNvPr id="5" name="Picture 4">
            <a:extLst>
              <a:ext uri="{FF2B5EF4-FFF2-40B4-BE49-F238E27FC236}">
                <a16:creationId xmlns:a16="http://schemas.microsoft.com/office/drawing/2014/main" id="{B6510F3F-1046-48B2-830A-3630246EE6F7}"/>
              </a:ext>
            </a:extLst>
          </p:cNvPr>
          <p:cNvPicPr>
            <a:picLocks noChangeAspect="1"/>
          </p:cNvPicPr>
          <p:nvPr/>
        </p:nvPicPr>
        <p:blipFill>
          <a:blip r:embed="rId3"/>
          <a:stretch>
            <a:fillRect/>
          </a:stretch>
        </p:blipFill>
        <p:spPr>
          <a:xfrm>
            <a:off x="7264318" y="4056721"/>
            <a:ext cx="10027369" cy="6797398"/>
          </a:xfrm>
          <a:prstGeom prst="rect">
            <a:avLst/>
          </a:prstGeom>
        </p:spPr>
      </p:pic>
      <p:pic>
        <p:nvPicPr>
          <p:cNvPr id="60" name="Picture 59">
            <a:extLst>
              <a:ext uri="{FF2B5EF4-FFF2-40B4-BE49-F238E27FC236}">
                <a16:creationId xmlns:a16="http://schemas.microsoft.com/office/drawing/2014/main" id="{9171E371-6D60-4A28-8D4C-25152FDB17CB}"/>
              </a:ext>
            </a:extLst>
          </p:cNvPr>
          <p:cNvPicPr>
            <a:picLocks noChangeAspect="1"/>
          </p:cNvPicPr>
          <p:nvPr/>
        </p:nvPicPr>
        <p:blipFill rotWithShape="1">
          <a:blip r:embed="rId4">
            <a:extLst>
              <a:ext uri="{28A0092B-C50C-407E-A947-70E740481C1C}">
                <a14:useLocalDpi xmlns:a14="http://schemas.microsoft.com/office/drawing/2010/main" val="0"/>
              </a:ext>
            </a:extLst>
          </a:blip>
          <a:srcRect l="-163" r="78892"/>
          <a:stretch/>
        </p:blipFill>
        <p:spPr>
          <a:xfrm>
            <a:off x="7212491" y="2314791"/>
            <a:ext cx="9601200" cy="1741930"/>
          </a:xfrm>
          <a:prstGeom prst="rect">
            <a:avLst/>
          </a:prstGeom>
        </p:spPr>
      </p:pic>
      <p:sp>
        <p:nvSpPr>
          <p:cNvPr id="95" name="Text Placeholder 19">
            <a:extLst>
              <a:ext uri="{FF2B5EF4-FFF2-40B4-BE49-F238E27FC236}">
                <a16:creationId xmlns:a16="http://schemas.microsoft.com/office/drawing/2014/main" id="{C41DC3CF-0C00-4438-8D38-03DC2BDB4E90}"/>
              </a:ext>
            </a:extLst>
          </p:cNvPr>
          <p:cNvSpPr txBox="1">
            <a:spLocks/>
          </p:cNvSpPr>
          <p:nvPr/>
        </p:nvSpPr>
        <p:spPr>
          <a:xfrm rot="5400000">
            <a:off x="13708186" y="5211621"/>
            <a:ext cx="9788630" cy="1177469"/>
          </a:xfrm>
          <a:prstGeom prst="rect">
            <a:avLst/>
          </a:prstGeom>
        </p:spPr>
        <p:txBody>
          <a:bodyPr vert="horz" lIns="91440" tIns="45720" rIns="91440" bIns="45720" rtlCol="0">
            <a:noAutofit/>
          </a:bodyPr>
          <a:lstStyle>
            <a:lvl1pPr marL="0" indent="0" algn="l" defTabSz="1506840" rtl="0" eaLnBrk="1" latinLnBrk="0" hangingPunct="1">
              <a:lnSpc>
                <a:spcPct val="90000"/>
              </a:lnSpc>
              <a:spcBef>
                <a:spcPts val="1648"/>
              </a:spcBef>
              <a:buFont typeface="Arial" panose="020B0604020202020204" pitchFamily="34" charset="0"/>
              <a:buNone/>
              <a:defRPr sz="6592" b="1" kern="1200">
                <a:solidFill>
                  <a:schemeClr val="bg1"/>
                </a:solidFill>
                <a:latin typeface="Arial" panose="020B0604020202020204" pitchFamily="34" charset="0"/>
                <a:ea typeface="+mn-ea"/>
                <a:cs typeface="Arial" panose="020B0604020202020204" pitchFamily="34" charset="0"/>
              </a:defRPr>
            </a:lvl1pPr>
            <a:lvl2pPr marL="753420" indent="0" algn="l" defTabSz="1506840" rtl="0" eaLnBrk="1" latinLnBrk="0" hangingPunct="1">
              <a:lnSpc>
                <a:spcPct val="90000"/>
              </a:lnSpc>
              <a:spcBef>
                <a:spcPts val="824"/>
              </a:spcBef>
              <a:buFont typeface="Arial" panose="020B0604020202020204" pitchFamily="34" charset="0"/>
              <a:buNone/>
              <a:defRPr sz="2966"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506840" indent="0" algn="l" defTabSz="1506840" rtl="0" eaLnBrk="1" latinLnBrk="0" hangingPunct="1">
              <a:lnSpc>
                <a:spcPct val="90000"/>
              </a:lnSpc>
              <a:spcBef>
                <a:spcPts val="824"/>
              </a:spcBef>
              <a:buFont typeface="Arial" panose="020B0604020202020204" pitchFamily="34" charset="0"/>
              <a:buNone/>
              <a:defRPr sz="2637"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2260260" indent="0" algn="l" defTabSz="1506840" rtl="0" eaLnBrk="1" latinLnBrk="0" hangingPunct="1">
              <a:lnSpc>
                <a:spcPct val="90000"/>
              </a:lnSpc>
              <a:spcBef>
                <a:spcPts val="824"/>
              </a:spcBef>
              <a:buFont typeface="Arial" panose="020B0604020202020204" pitchFamily="34" charset="0"/>
              <a:buNone/>
              <a:defRPr sz="2307"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3013680" indent="0" algn="l" defTabSz="1506840" rtl="0" eaLnBrk="1" latinLnBrk="0" hangingPunct="1">
              <a:lnSpc>
                <a:spcPct val="90000"/>
              </a:lnSpc>
              <a:spcBef>
                <a:spcPts val="824"/>
              </a:spcBef>
              <a:buFont typeface="Arial" panose="020B0604020202020204" pitchFamily="34" charset="0"/>
              <a:buNone/>
              <a:defRPr sz="2307"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414380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6pPr>
            <a:lvl7pPr marL="489722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7pPr>
            <a:lvl8pPr marL="565064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8pPr>
            <a:lvl9pPr marL="640406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9pPr>
          </a:lstStyle>
          <a:p>
            <a:r>
              <a:rPr lang="en-US" dirty="0"/>
              <a:t>Prepare grids workflow</a:t>
            </a:r>
            <a:endParaRPr lang="en-GB" dirty="0"/>
          </a:p>
        </p:txBody>
      </p:sp>
      <p:sp>
        <p:nvSpPr>
          <p:cNvPr id="96" name="Rectangle 95">
            <a:extLst>
              <a:ext uri="{FF2B5EF4-FFF2-40B4-BE49-F238E27FC236}">
                <a16:creationId xmlns:a16="http://schemas.microsoft.com/office/drawing/2014/main" id="{1290C8DD-545E-4FF4-8A06-EE50DD59A29B}"/>
              </a:ext>
            </a:extLst>
          </p:cNvPr>
          <p:cNvSpPr/>
          <p:nvPr/>
        </p:nvSpPr>
        <p:spPr>
          <a:xfrm rot="10800000">
            <a:off x="14653691" y="1990842"/>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515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Setup dispenser</a:t>
            </a:r>
          </a:p>
        </p:txBody>
      </p:sp>
      <p:sp>
        <p:nvSpPr>
          <p:cNvPr id="372" name="Content Placeholder 2">
            <a:extLst>
              <a:ext uri="{FF2B5EF4-FFF2-40B4-BE49-F238E27FC236}">
                <a16:creationId xmlns:a16="http://schemas.microsoft.com/office/drawing/2014/main" id="{54AB655C-623E-4F47-917B-5E2A97790E29}"/>
              </a:ext>
            </a:extLst>
          </p:cNvPr>
          <p:cNvSpPr>
            <a:spLocks noGrp="1"/>
          </p:cNvSpPr>
          <p:nvPr>
            <p:ph type="body" sz="quarter" idx="10"/>
          </p:nvPr>
        </p:nvSpPr>
        <p:spPr>
          <a:xfrm>
            <a:off x="732500" y="2392523"/>
            <a:ext cx="5765636" cy="7065601"/>
          </a:xfrm>
        </p:spPr>
        <p:txBody>
          <a:bodyPr vert="horz" lIns="179409" tIns="89704" rIns="179409" bIns="89704" rtlCol="0" anchor="t">
            <a:normAutofit fontScale="92500" lnSpcReduction="20000"/>
          </a:bodyPr>
          <a:lstStyle/>
          <a:p>
            <a:pPr marL="672465" indent="-672465"/>
            <a:r>
              <a:rPr lang="en-GB" sz="3200" b="0" dirty="0">
                <a:latin typeface="Arial" pitchFamily="34" charset="0"/>
                <a:cs typeface="Arial" pitchFamily="34" charset="0"/>
              </a:rPr>
              <a:t>Fill cleaning vial with methanol</a:t>
            </a:r>
            <a:endParaRPr lang="en-US" sz="3200" dirty="0">
              <a:cs typeface="Arial"/>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endParaRPr lang="en-GB" sz="3200" b="0" dirty="0">
              <a:latin typeface="Arial" pitchFamily="34" charset="0"/>
              <a:cs typeface="Arial" pitchFamily="34" charset="0"/>
            </a:endParaRPr>
          </a:p>
          <a:p>
            <a:pPr marL="672465" indent="-672465"/>
            <a:r>
              <a:rPr lang="en-GB" sz="3200" b="0" dirty="0">
                <a:latin typeface="Arial"/>
                <a:cs typeface="Arial"/>
              </a:rPr>
              <a:t>System uses methanol and HPLC water to setup the dispenser</a:t>
            </a:r>
            <a:endParaRPr lang="en-US" sz="3200" b="0" dirty="0">
              <a:ea typeface="+mn-lt"/>
              <a:cs typeface="+mn-lt"/>
            </a:endParaRPr>
          </a:p>
          <a:p>
            <a:pPr marL="672465" indent="-672465"/>
            <a:endParaRPr lang="en-GB" sz="3200" b="0" dirty="0">
              <a:ea typeface="+mn-lt"/>
              <a:cs typeface="+mn-lt"/>
            </a:endParaRPr>
          </a:p>
          <a:p>
            <a:pPr marL="672465" indent="-672465"/>
            <a:r>
              <a:rPr lang="en-GB" sz="3200" b="0" dirty="0">
                <a:latin typeface="Arial"/>
                <a:cs typeface="Arial"/>
              </a:rPr>
              <a:t>User should confirm vertical, unobstructed flow</a:t>
            </a:r>
            <a:endParaRPr lang="en-GB" dirty="0"/>
          </a:p>
        </p:txBody>
      </p:sp>
      <p:pic>
        <p:nvPicPr>
          <p:cNvPr id="371" name="Picture 370">
            <a:extLst>
              <a:ext uri="{FF2B5EF4-FFF2-40B4-BE49-F238E27FC236}">
                <a16:creationId xmlns:a16="http://schemas.microsoft.com/office/drawing/2014/main" id="{FD93F24A-8FFE-40DC-A260-E0A18B5A9BC6}"/>
              </a:ext>
            </a:extLst>
          </p:cNvPr>
          <p:cNvPicPr>
            <a:picLocks noChangeAspect="1"/>
          </p:cNvPicPr>
          <p:nvPr/>
        </p:nvPicPr>
        <p:blipFill>
          <a:blip r:embed="rId2"/>
          <a:stretch>
            <a:fillRect/>
          </a:stretch>
        </p:blipFill>
        <p:spPr>
          <a:xfrm>
            <a:off x="6498136" y="4069327"/>
            <a:ext cx="10591131" cy="5388797"/>
          </a:xfrm>
          <a:prstGeom prst="rect">
            <a:avLst/>
          </a:prstGeom>
        </p:spPr>
      </p:pic>
      <p:grpSp>
        <p:nvGrpSpPr>
          <p:cNvPr id="373" name="Group 372">
            <a:extLst>
              <a:ext uri="{FF2B5EF4-FFF2-40B4-BE49-F238E27FC236}">
                <a16:creationId xmlns:a16="http://schemas.microsoft.com/office/drawing/2014/main" id="{F3CF5A20-7E39-427B-905E-B55BA2D00BE1}"/>
              </a:ext>
            </a:extLst>
          </p:cNvPr>
          <p:cNvGrpSpPr/>
          <p:nvPr/>
        </p:nvGrpSpPr>
        <p:grpSpPr>
          <a:xfrm>
            <a:off x="732500" y="3035604"/>
            <a:ext cx="4916169" cy="3330333"/>
            <a:chOff x="792657" y="4254850"/>
            <a:chExt cx="4916169" cy="3330333"/>
          </a:xfrm>
        </p:grpSpPr>
        <p:sp>
          <p:nvSpPr>
            <p:cNvPr id="374" name="TextBox 373">
              <a:extLst>
                <a:ext uri="{FF2B5EF4-FFF2-40B4-BE49-F238E27FC236}">
                  <a16:creationId xmlns:a16="http://schemas.microsoft.com/office/drawing/2014/main" id="{5A71D706-A28A-4F4D-8497-F37878BE930E}"/>
                </a:ext>
              </a:extLst>
            </p:cNvPr>
            <p:cNvSpPr txBox="1"/>
            <p:nvPr/>
          </p:nvSpPr>
          <p:spPr>
            <a:xfrm>
              <a:off x="2827100" y="4254850"/>
              <a:ext cx="2079681" cy="461665"/>
            </a:xfrm>
            <a:prstGeom prst="rect">
              <a:avLst/>
            </a:prstGeom>
            <a:noFill/>
          </p:spPr>
          <p:txBody>
            <a:bodyPr wrap="square" rtlCol="0" anchor="t">
              <a:spAutoFit/>
            </a:bodyPr>
            <a:lstStyle/>
            <a:p>
              <a:r>
                <a:rPr lang="en-GB" sz="2400" dirty="0">
                  <a:latin typeface="Arial"/>
                  <a:cs typeface="Arial"/>
                </a:rPr>
                <a:t>Cleaning Vial</a:t>
              </a:r>
            </a:p>
          </p:txBody>
        </p:sp>
        <p:pic>
          <p:nvPicPr>
            <p:cNvPr id="375" name="Picture 374" descr="A picture containing indoor, table, car, camera&#10;&#10;Description automatically generated">
              <a:extLst>
                <a:ext uri="{FF2B5EF4-FFF2-40B4-BE49-F238E27FC236}">
                  <a16:creationId xmlns:a16="http://schemas.microsoft.com/office/drawing/2014/main" id="{7C4AD0DB-EE02-4E69-939B-2812E50ACC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2657" y="5245183"/>
              <a:ext cx="4916169" cy="2340000"/>
            </a:xfrm>
            <a:prstGeom prst="rect">
              <a:avLst/>
            </a:prstGeom>
          </p:spPr>
        </p:pic>
        <p:cxnSp>
          <p:nvCxnSpPr>
            <p:cNvPr id="376" name="Connector: Elbow 375">
              <a:extLst>
                <a:ext uri="{FF2B5EF4-FFF2-40B4-BE49-F238E27FC236}">
                  <a16:creationId xmlns:a16="http://schemas.microsoft.com/office/drawing/2014/main" id="{B959A0B7-89B7-4440-A1B1-C25079DC825B}"/>
                </a:ext>
              </a:extLst>
            </p:cNvPr>
            <p:cNvCxnSpPr>
              <a:cxnSpLocks/>
              <a:stCxn id="374" idx="2"/>
            </p:cNvCxnSpPr>
            <p:nvPr/>
          </p:nvCxnSpPr>
          <p:spPr>
            <a:xfrm rot="5400000">
              <a:off x="2775774" y="4727682"/>
              <a:ext cx="1102334" cy="1080000"/>
            </a:xfrm>
            <a:prstGeom prst="bentConnector3">
              <a:avLst>
                <a:gd name="adj1" fmla="val 36175"/>
              </a:avLst>
            </a:prstGeom>
            <a:ln>
              <a:tailEnd type="triangle"/>
            </a:ln>
          </p:spPr>
          <p:style>
            <a:lnRef idx="3">
              <a:schemeClr val="accent1"/>
            </a:lnRef>
            <a:fillRef idx="0">
              <a:schemeClr val="accent1"/>
            </a:fillRef>
            <a:effectRef idx="2">
              <a:schemeClr val="accent1"/>
            </a:effectRef>
            <a:fontRef idx="minor">
              <a:schemeClr val="tx1"/>
            </a:fontRef>
          </p:style>
        </p:cxnSp>
      </p:grpSp>
      <p:pic>
        <p:nvPicPr>
          <p:cNvPr id="4" name="Picture 3">
            <a:extLst>
              <a:ext uri="{FF2B5EF4-FFF2-40B4-BE49-F238E27FC236}">
                <a16:creationId xmlns:a16="http://schemas.microsoft.com/office/drawing/2014/main" id="{1ED2CB8D-36BF-4347-AB5E-1850E936E383}"/>
              </a:ext>
            </a:extLst>
          </p:cNvPr>
          <p:cNvPicPr>
            <a:picLocks noChangeAspect="1"/>
          </p:cNvPicPr>
          <p:nvPr/>
        </p:nvPicPr>
        <p:blipFill rotWithShape="1">
          <a:blip r:embed="rId4">
            <a:extLst>
              <a:ext uri="{28A0092B-C50C-407E-A947-70E740481C1C}">
                <a14:useLocalDpi xmlns:a14="http://schemas.microsoft.com/office/drawing/2010/main" val="0"/>
              </a:ext>
            </a:extLst>
          </a:blip>
          <a:srcRect l="-1" r="80119"/>
          <a:stretch/>
        </p:blipFill>
        <p:spPr>
          <a:xfrm>
            <a:off x="6761054" y="2334713"/>
            <a:ext cx="9601200" cy="1863445"/>
          </a:xfrm>
          <a:prstGeom prst="rect">
            <a:avLst/>
          </a:prstGeom>
        </p:spPr>
      </p:pic>
      <p:sp>
        <p:nvSpPr>
          <p:cNvPr id="312" name="Rectangle 311">
            <a:extLst>
              <a:ext uri="{FF2B5EF4-FFF2-40B4-BE49-F238E27FC236}">
                <a16:creationId xmlns:a16="http://schemas.microsoft.com/office/drawing/2014/main" id="{BC64D9DF-BFBF-4E6A-B481-B245A564D583}"/>
              </a:ext>
            </a:extLst>
          </p:cNvPr>
          <p:cNvSpPr/>
          <p:nvPr/>
        </p:nvSpPr>
        <p:spPr>
          <a:xfrm rot="10800000">
            <a:off x="14678225" y="1921301"/>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Text Placeholder 19">
            <a:extLst>
              <a:ext uri="{FF2B5EF4-FFF2-40B4-BE49-F238E27FC236}">
                <a16:creationId xmlns:a16="http://schemas.microsoft.com/office/drawing/2014/main" id="{0BD64C9D-B495-4766-87E2-6408DB8C860F}"/>
              </a:ext>
            </a:extLst>
          </p:cNvPr>
          <p:cNvSpPr txBox="1">
            <a:spLocks/>
          </p:cNvSpPr>
          <p:nvPr/>
        </p:nvSpPr>
        <p:spPr>
          <a:xfrm rot="5400000">
            <a:off x="13708186" y="5211621"/>
            <a:ext cx="9788630" cy="1177469"/>
          </a:xfrm>
          <a:prstGeom prst="rect">
            <a:avLst/>
          </a:prstGeom>
        </p:spPr>
        <p:txBody>
          <a:bodyPr vert="horz" lIns="91440" tIns="45720" rIns="91440" bIns="45720" rtlCol="0">
            <a:noAutofit/>
          </a:bodyPr>
          <a:lstStyle>
            <a:lvl1pPr marL="0" indent="0" algn="l" defTabSz="1506840" rtl="0" eaLnBrk="1" latinLnBrk="0" hangingPunct="1">
              <a:lnSpc>
                <a:spcPct val="90000"/>
              </a:lnSpc>
              <a:spcBef>
                <a:spcPts val="1648"/>
              </a:spcBef>
              <a:buFont typeface="Arial" panose="020B0604020202020204" pitchFamily="34" charset="0"/>
              <a:buNone/>
              <a:defRPr sz="6592" b="1" kern="1200">
                <a:solidFill>
                  <a:schemeClr val="bg1"/>
                </a:solidFill>
                <a:latin typeface="Arial" panose="020B0604020202020204" pitchFamily="34" charset="0"/>
                <a:ea typeface="+mn-ea"/>
                <a:cs typeface="Arial" panose="020B0604020202020204" pitchFamily="34" charset="0"/>
              </a:defRPr>
            </a:lvl1pPr>
            <a:lvl2pPr marL="753420" indent="0" algn="l" defTabSz="1506840" rtl="0" eaLnBrk="1" latinLnBrk="0" hangingPunct="1">
              <a:lnSpc>
                <a:spcPct val="90000"/>
              </a:lnSpc>
              <a:spcBef>
                <a:spcPts val="824"/>
              </a:spcBef>
              <a:buFont typeface="Arial" panose="020B0604020202020204" pitchFamily="34" charset="0"/>
              <a:buNone/>
              <a:defRPr sz="2966"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506840" indent="0" algn="l" defTabSz="1506840" rtl="0" eaLnBrk="1" latinLnBrk="0" hangingPunct="1">
              <a:lnSpc>
                <a:spcPct val="90000"/>
              </a:lnSpc>
              <a:spcBef>
                <a:spcPts val="824"/>
              </a:spcBef>
              <a:buFont typeface="Arial" panose="020B0604020202020204" pitchFamily="34" charset="0"/>
              <a:buNone/>
              <a:defRPr sz="2637"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2260260" indent="0" algn="l" defTabSz="1506840" rtl="0" eaLnBrk="1" latinLnBrk="0" hangingPunct="1">
              <a:lnSpc>
                <a:spcPct val="90000"/>
              </a:lnSpc>
              <a:spcBef>
                <a:spcPts val="824"/>
              </a:spcBef>
              <a:buFont typeface="Arial" panose="020B0604020202020204" pitchFamily="34" charset="0"/>
              <a:buNone/>
              <a:defRPr sz="2307"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3013680" indent="0" algn="l" defTabSz="1506840" rtl="0" eaLnBrk="1" latinLnBrk="0" hangingPunct="1">
              <a:lnSpc>
                <a:spcPct val="90000"/>
              </a:lnSpc>
              <a:spcBef>
                <a:spcPts val="824"/>
              </a:spcBef>
              <a:buFont typeface="Arial" panose="020B0604020202020204" pitchFamily="34" charset="0"/>
              <a:buNone/>
              <a:defRPr sz="2307"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414380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6pPr>
            <a:lvl7pPr marL="489722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7pPr>
            <a:lvl8pPr marL="565064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8pPr>
            <a:lvl9pPr marL="6404069" indent="-376710" algn="l" defTabSz="1506840" rtl="0" eaLnBrk="1" latinLnBrk="0" hangingPunct="1">
              <a:lnSpc>
                <a:spcPct val="90000"/>
              </a:lnSpc>
              <a:spcBef>
                <a:spcPts val="824"/>
              </a:spcBef>
              <a:buFont typeface="Arial" panose="020B0604020202020204" pitchFamily="34" charset="0"/>
              <a:buChar char="•"/>
              <a:defRPr sz="2966" kern="1200">
                <a:solidFill>
                  <a:schemeClr val="tx1"/>
                </a:solidFill>
                <a:latin typeface="+mn-lt"/>
                <a:ea typeface="+mn-ea"/>
                <a:cs typeface="+mn-cs"/>
              </a:defRPr>
            </a:lvl9pPr>
          </a:lstStyle>
          <a:p>
            <a:r>
              <a:rPr lang="en-US" dirty="0"/>
              <a:t>Prepare grids workflow</a:t>
            </a:r>
            <a:endParaRPr lang="en-GB" dirty="0"/>
          </a:p>
        </p:txBody>
      </p:sp>
    </p:spTree>
    <p:extLst>
      <p:ext uri="{BB962C8B-B14F-4D97-AF65-F5344CB8AC3E}">
        <p14:creationId xmlns:p14="http://schemas.microsoft.com/office/powerpoint/2010/main" val="144047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Test dispenser</a:t>
            </a:r>
          </a:p>
        </p:txBody>
      </p:sp>
      <p:sp>
        <p:nvSpPr>
          <p:cNvPr id="5" name="Text Placeholder 4">
            <a:extLst>
              <a:ext uri="{FF2B5EF4-FFF2-40B4-BE49-F238E27FC236}">
                <a16:creationId xmlns:a16="http://schemas.microsoft.com/office/drawing/2014/main" id="{B06EFDA6-9CD1-40AD-B4E8-AAC15A375079}"/>
              </a:ext>
            </a:extLst>
          </p:cNvPr>
          <p:cNvSpPr>
            <a:spLocks noGrp="1"/>
          </p:cNvSpPr>
          <p:nvPr>
            <p:ph type="body" sz="quarter" idx="11"/>
          </p:nvPr>
        </p:nvSpPr>
        <p:spPr/>
        <p:txBody>
          <a:bodyPr/>
          <a:lstStyle/>
          <a:p>
            <a:endParaRPr lang="en-GB"/>
          </a:p>
        </p:txBody>
      </p:sp>
      <p:sp>
        <p:nvSpPr>
          <p:cNvPr id="149" name="Content Placeholder 2">
            <a:extLst>
              <a:ext uri="{FF2B5EF4-FFF2-40B4-BE49-F238E27FC236}">
                <a16:creationId xmlns:a16="http://schemas.microsoft.com/office/drawing/2014/main" id="{E7102526-8EBB-4AF4-84D2-FF23DBE8BD02}"/>
              </a:ext>
            </a:extLst>
          </p:cNvPr>
          <p:cNvSpPr>
            <a:spLocks noGrp="1"/>
          </p:cNvSpPr>
          <p:nvPr>
            <p:ph type="body" sz="quarter" idx="10"/>
          </p:nvPr>
        </p:nvSpPr>
        <p:spPr/>
        <p:txBody>
          <a:bodyPr vert="horz" lIns="179409" tIns="89704" rIns="179409" bIns="89704" rtlCol="0" anchor="t">
            <a:normAutofit/>
          </a:bodyPr>
          <a:lstStyle/>
          <a:p>
            <a:pPr marL="672465" indent="-672465"/>
            <a:r>
              <a:rPr lang="en-GB" sz="3200" b="0" dirty="0"/>
              <a:t>Water is used to ensure dispenser is performing well</a:t>
            </a:r>
            <a:endParaRPr lang="en-GB" sz="3200" b="0" dirty="0">
              <a:cs typeface="Arial"/>
            </a:endParaRPr>
          </a:p>
          <a:p>
            <a:pPr marL="672465" indent="-672465"/>
            <a:endParaRPr lang="en-GB" sz="3200" b="0" dirty="0">
              <a:latin typeface="Arial" pitchFamily="34" charset="0"/>
              <a:cs typeface="Arial" pitchFamily="34" charset="0"/>
            </a:endParaRPr>
          </a:p>
          <a:p>
            <a:pPr marL="672465" indent="-672465"/>
            <a:r>
              <a:rPr lang="en-GB" sz="3200" b="0" dirty="0">
                <a:latin typeface="Arial" pitchFamily="34" charset="0"/>
                <a:cs typeface="Arial" pitchFamily="34" charset="0"/>
              </a:rPr>
              <a:t>Dispensing pattern should be vertical and consistent between each test dispense</a:t>
            </a:r>
          </a:p>
          <a:p>
            <a:pPr marL="672465" indent="-672465"/>
            <a:endParaRPr lang="en-GB" sz="3200" b="0" dirty="0">
              <a:latin typeface="Arial" pitchFamily="34" charset="0"/>
              <a:cs typeface="Arial" pitchFamily="34" charset="0"/>
            </a:endParaRPr>
          </a:p>
          <a:p>
            <a:pPr marL="672465" indent="-672465"/>
            <a:r>
              <a:rPr lang="en-GB" sz="3200" b="0" dirty="0"/>
              <a:t>Dispenser issues identified when dispensing water will be magnified when dispensing samples</a:t>
            </a:r>
            <a:endParaRPr lang="en-GB" sz="3200" b="0" dirty="0">
              <a:latin typeface="Arial" pitchFamily="34" charset="0"/>
              <a:cs typeface="Arial" pitchFamily="34" charset="0"/>
            </a:endParaRPr>
          </a:p>
        </p:txBody>
      </p:sp>
      <p:sp>
        <p:nvSpPr>
          <p:cNvPr id="10" name="Text Placeholder 9">
            <a:extLst>
              <a:ext uri="{FF2B5EF4-FFF2-40B4-BE49-F238E27FC236}">
                <a16:creationId xmlns:a16="http://schemas.microsoft.com/office/drawing/2014/main" id="{3028A330-E5F1-4F0F-9D5D-E665BA8A9CCE}"/>
              </a:ext>
            </a:extLst>
          </p:cNvPr>
          <p:cNvSpPr>
            <a:spLocks noGrp="1"/>
          </p:cNvSpPr>
          <p:nvPr>
            <p:ph type="body" sz="quarter" idx="13"/>
          </p:nvPr>
        </p:nvSpPr>
        <p:spPr/>
        <p:txBody>
          <a:bodyPr/>
          <a:lstStyle/>
          <a:p>
            <a:endParaRPr lang="en-GB"/>
          </a:p>
        </p:txBody>
      </p:sp>
      <p:pic>
        <p:nvPicPr>
          <p:cNvPr id="150" name="Picture 149">
            <a:extLst>
              <a:ext uri="{FF2B5EF4-FFF2-40B4-BE49-F238E27FC236}">
                <a16:creationId xmlns:a16="http://schemas.microsoft.com/office/drawing/2014/main" id="{6EF89992-FD56-496F-882C-2142E3C7E78F}"/>
              </a:ext>
            </a:extLst>
          </p:cNvPr>
          <p:cNvPicPr>
            <a:picLocks noChangeAspect="1"/>
          </p:cNvPicPr>
          <p:nvPr/>
        </p:nvPicPr>
        <p:blipFill>
          <a:blip r:embed="rId2"/>
          <a:stretch>
            <a:fillRect/>
          </a:stretch>
        </p:blipFill>
        <p:spPr>
          <a:xfrm>
            <a:off x="8757104" y="3683002"/>
            <a:ext cx="11334296" cy="7626348"/>
          </a:xfrm>
          <a:prstGeom prst="rect">
            <a:avLst/>
          </a:prstGeom>
        </p:spPr>
      </p:pic>
      <p:pic>
        <p:nvPicPr>
          <p:cNvPr id="4" name="Picture 3">
            <a:extLst>
              <a:ext uri="{FF2B5EF4-FFF2-40B4-BE49-F238E27FC236}">
                <a16:creationId xmlns:a16="http://schemas.microsoft.com/office/drawing/2014/main" id="{444394BD-0059-4E8B-8116-793832DB510E}"/>
              </a:ext>
            </a:extLst>
          </p:cNvPr>
          <p:cNvPicPr>
            <a:picLocks noChangeAspect="1"/>
          </p:cNvPicPr>
          <p:nvPr/>
        </p:nvPicPr>
        <p:blipFill rotWithShape="1">
          <a:blip r:embed="rId3">
            <a:extLst>
              <a:ext uri="{28A0092B-C50C-407E-A947-70E740481C1C}">
                <a14:useLocalDpi xmlns:a14="http://schemas.microsoft.com/office/drawing/2010/main" val="0"/>
              </a:ext>
            </a:extLst>
          </a:blip>
          <a:srcRect l="2" r="78600"/>
          <a:stretch/>
        </p:blipFill>
        <p:spPr>
          <a:xfrm>
            <a:off x="8647950" y="2208785"/>
            <a:ext cx="9601200" cy="1731519"/>
          </a:xfrm>
          <a:prstGeom prst="rect">
            <a:avLst/>
          </a:prstGeom>
        </p:spPr>
      </p:pic>
      <p:sp>
        <p:nvSpPr>
          <p:cNvPr id="312" name="Rectangle 311">
            <a:extLst>
              <a:ext uri="{FF2B5EF4-FFF2-40B4-BE49-F238E27FC236}">
                <a16:creationId xmlns:a16="http://schemas.microsoft.com/office/drawing/2014/main" id="{BC64D9DF-BFBF-4E6A-B481-B245A564D583}"/>
              </a:ext>
            </a:extLst>
          </p:cNvPr>
          <p:cNvSpPr/>
          <p:nvPr/>
        </p:nvSpPr>
        <p:spPr>
          <a:xfrm rot="10800000">
            <a:off x="15930275" y="1572490"/>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7108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A07680A8-E291-41A2-8D1F-D82D555699AC}"/>
              </a:ext>
            </a:extLst>
          </p:cNvPr>
          <p:cNvGrpSpPr/>
          <p:nvPr/>
        </p:nvGrpSpPr>
        <p:grpSpPr>
          <a:xfrm>
            <a:off x="2845710" y="2054680"/>
            <a:ext cx="51119929" cy="1862990"/>
            <a:chOff x="8605702" y="2054680"/>
            <a:chExt cx="51119929" cy="1862990"/>
          </a:xfrm>
        </p:grpSpPr>
        <p:sp>
          <p:nvSpPr>
            <p:cNvPr id="298" name="Arrow: U-Turn 297">
              <a:extLst>
                <a:ext uri="{FF2B5EF4-FFF2-40B4-BE49-F238E27FC236}">
                  <a16:creationId xmlns:a16="http://schemas.microsoft.com/office/drawing/2014/main" id="{D26F0148-3428-487C-A200-1BABAF7BCA5C}"/>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299" name="Rectangle: Diagonal Corners Rounded 298">
              <a:extLst>
                <a:ext uri="{FF2B5EF4-FFF2-40B4-BE49-F238E27FC236}">
                  <a16:creationId xmlns:a16="http://schemas.microsoft.com/office/drawing/2014/main" id="{3A449163-3144-4DA7-AF95-E413D3D8EC0C}"/>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300" name="Rectangle: Diagonal Corners Rounded 299">
              <a:extLst>
                <a:ext uri="{FF2B5EF4-FFF2-40B4-BE49-F238E27FC236}">
                  <a16:creationId xmlns:a16="http://schemas.microsoft.com/office/drawing/2014/main" id="{3A3C4646-BD73-475A-B626-C8D57F8736E5}"/>
                </a:ext>
              </a:extLst>
            </p:cNvPr>
            <p:cNvSpPr/>
            <p:nvPr/>
          </p:nvSpPr>
          <p:spPr>
            <a:xfrm>
              <a:off x="14365862"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301" name="Group 300">
              <a:extLst>
                <a:ext uri="{FF2B5EF4-FFF2-40B4-BE49-F238E27FC236}">
                  <a16:creationId xmlns:a16="http://schemas.microsoft.com/office/drawing/2014/main" id="{9104B039-CC65-48E8-B0CB-0BC2FBD07B9C}"/>
                </a:ext>
              </a:extLst>
            </p:cNvPr>
            <p:cNvGrpSpPr/>
            <p:nvPr/>
          </p:nvGrpSpPr>
          <p:grpSpPr>
            <a:xfrm>
              <a:off x="13794501" y="2359561"/>
              <a:ext cx="423361" cy="495252"/>
              <a:chOff x="2177994" y="508457"/>
              <a:chExt cx="423361" cy="495252"/>
            </a:xfrm>
          </p:grpSpPr>
          <p:sp>
            <p:nvSpPr>
              <p:cNvPr id="369" name="Arrow: Right 368">
                <a:extLst>
                  <a:ext uri="{FF2B5EF4-FFF2-40B4-BE49-F238E27FC236}">
                    <a16:creationId xmlns:a16="http://schemas.microsoft.com/office/drawing/2014/main" id="{81418BFB-7ED0-4A4A-9C1C-721155C497E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0" name="Arrow: Right 4">
                <a:extLst>
                  <a:ext uri="{FF2B5EF4-FFF2-40B4-BE49-F238E27FC236}">
                    <a16:creationId xmlns:a16="http://schemas.microsoft.com/office/drawing/2014/main" id="{05BE79DB-9621-4C94-BE52-39DD7505255A}"/>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2" name="Group 301">
              <a:extLst>
                <a:ext uri="{FF2B5EF4-FFF2-40B4-BE49-F238E27FC236}">
                  <a16:creationId xmlns:a16="http://schemas.microsoft.com/office/drawing/2014/main" id="{ADCBC88F-9C11-4761-9CA8-9D573C3CB713}"/>
                </a:ext>
              </a:extLst>
            </p:cNvPr>
            <p:cNvGrpSpPr/>
            <p:nvPr/>
          </p:nvGrpSpPr>
          <p:grpSpPr>
            <a:xfrm>
              <a:off x="16674501" y="2359561"/>
              <a:ext cx="423361" cy="495252"/>
              <a:chOff x="2177994" y="508457"/>
              <a:chExt cx="423361" cy="495252"/>
            </a:xfrm>
          </p:grpSpPr>
          <p:sp>
            <p:nvSpPr>
              <p:cNvPr id="367" name="Arrow: Right 366">
                <a:extLst>
                  <a:ext uri="{FF2B5EF4-FFF2-40B4-BE49-F238E27FC236}">
                    <a16:creationId xmlns:a16="http://schemas.microsoft.com/office/drawing/2014/main" id="{77D813F9-08E4-446C-9375-FE00326D53CA}"/>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8" name="Arrow: Right 4">
                <a:extLst>
                  <a:ext uri="{FF2B5EF4-FFF2-40B4-BE49-F238E27FC236}">
                    <a16:creationId xmlns:a16="http://schemas.microsoft.com/office/drawing/2014/main" id="{3382CEB5-CCB6-462E-80D8-A9521A46B37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3" name="Rectangle: Diagonal Corners Rounded 302">
              <a:extLst>
                <a:ext uri="{FF2B5EF4-FFF2-40B4-BE49-F238E27FC236}">
                  <a16:creationId xmlns:a16="http://schemas.microsoft.com/office/drawing/2014/main" id="{9042E821-7029-4BE7-B2FC-F11BF4A6788D}"/>
                </a:ext>
              </a:extLst>
            </p:cNvPr>
            <p:cNvSpPr/>
            <p:nvPr/>
          </p:nvSpPr>
          <p:spPr>
            <a:xfrm>
              <a:off x="1724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Cryogens</a:t>
              </a:r>
            </a:p>
          </p:txBody>
        </p:sp>
        <p:sp>
          <p:nvSpPr>
            <p:cNvPr id="304" name="Rectangle: Diagonal Corners Rounded 303">
              <a:extLst>
                <a:ext uri="{FF2B5EF4-FFF2-40B4-BE49-F238E27FC236}">
                  <a16:creationId xmlns:a16="http://schemas.microsoft.com/office/drawing/2014/main" id="{363F9EFE-12E7-4938-B94C-C32B3A5FBB28}"/>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Place Grid Button</a:t>
              </a:r>
            </a:p>
          </p:txBody>
        </p:sp>
        <p:grpSp>
          <p:nvGrpSpPr>
            <p:cNvPr id="305" name="Group 304">
              <a:extLst>
                <a:ext uri="{FF2B5EF4-FFF2-40B4-BE49-F238E27FC236}">
                  <a16:creationId xmlns:a16="http://schemas.microsoft.com/office/drawing/2014/main" id="{430B2A02-E5C1-46EF-9492-BC4406BBDD38}"/>
                </a:ext>
              </a:extLst>
            </p:cNvPr>
            <p:cNvGrpSpPr/>
            <p:nvPr/>
          </p:nvGrpSpPr>
          <p:grpSpPr>
            <a:xfrm>
              <a:off x="19554341" y="2359561"/>
              <a:ext cx="423361" cy="495252"/>
              <a:chOff x="2177994" y="508457"/>
              <a:chExt cx="423361" cy="495252"/>
            </a:xfrm>
          </p:grpSpPr>
          <p:sp>
            <p:nvSpPr>
              <p:cNvPr id="365" name="Arrow: Right 364">
                <a:extLst>
                  <a:ext uri="{FF2B5EF4-FFF2-40B4-BE49-F238E27FC236}">
                    <a16:creationId xmlns:a16="http://schemas.microsoft.com/office/drawing/2014/main" id="{576D2518-D4C2-4330-9623-A0756079043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6" name="Arrow: Right 4">
                <a:extLst>
                  <a:ext uri="{FF2B5EF4-FFF2-40B4-BE49-F238E27FC236}">
                    <a16:creationId xmlns:a16="http://schemas.microsoft.com/office/drawing/2014/main" id="{AB17BB13-13D7-4611-A297-DCF8DDFA9AA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06" name="Group 305">
              <a:extLst>
                <a:ext uri="{FF2B5EF4-FFF2-40B4-BE49-F238E27FC236}">
                  <a16:creationId xmlns:a16="http://schemas.microsoft.com/office/drawing/2014/main" id="{3E58457E-ED58-45AC-9343-D085EF5C24CB}"/>
                </a:ext>
              </a:extLst>
            </p:cNvPr>
            <p:cNvGrpSpPr/>
            <p:nvPr/>
          </p:nvGrpSpPr>
          <p:grpSpPr>
            <a:xfrm>
              <a:off x="22434341" y="2359561"/>
              <a:ext cx="423361" cy="495252"/>
              <a:chOff x="2177994" y="508457"/>
              <a:chExt cx="423361" cy="495252"/>
            </a:xfrm>
          </p:grpSpPr>
          <p:sp>
            <p:nvSpPr>
              <p:cNvPr id="363" name="Arrow: Right 362">
                <a:extLst>
                  <a:ext uri="{FF2B5EF4-FFF2-40B4-BE49-F238E27FC236}">
                    <a16:creationId xmlns:a16="http://schemas.microsoft.com/office/drawing/2014/main" id="{07F67D9D-EFD0-44F2-9563-B06CF203669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4" name="Arrow: Right 4">
                <a:extLst>
                  <a:ext uri="{FF2B5EF4-FFF2-40B4-BE49-F238E27FC236}">
                    <a16:creationId xmlns:a16="http://schemas.microsoft.com/office/drawing/2014/main" id="{708C7302-FAD6-4C95-AA04-8B053C72C0F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07" name="Rectangle: Diagonal Corners Rounded 306">
              <a:extLst>
                <a:ext uri="{FF2B5EF4-FFF2-40B4-BE49-F238E27FC236}">
                  <a16:creationId xmlns:a16="http://schemas.microsoft.com/office/drawing/2014/main" id="{6337457C-AA42-4BA1-AC66-0094631876B4}"/>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Grids</a:t>
              </a:r>
            </a:p>
          </p:txBody>
        </p:sp>
        <p:sp>
          <p:nvSpPr>
            <p:cNvPr id="308" name="Rectangle: Diagonal Corners Rounded 307">
              <a:extLst>
                <a:ext uri="{FF2B5EF4-FFF2-40B4-BE49-F238E27FC236}">
                  <a16:creationId xmlns:a16="http://schemas.microsoft.com/office/drawing/2014/main" id="{D6DDEE67-667D-42BF-873F-ACE15E709D0C}"/>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Glow Discharge</a:t>
              </a:r>
            </a:p>
          </p:txBody>
        </p:sp>
        <p:grpSp>
          <p:nvGrpSpPr>
            <p:cNvPr id="309" name="Group 308">
              <a:extLst>
                <a:ext uri="{FF2B5EF4-FFF2-40B4-BE49-F238E27FC236}">
                  <a16:creationId xmlns:a16="http://schemas.microsoft.com/office/drawing/2014/main" id="{0ED1D07D-056F-4D0D-B8BC-80C2030D53D9}"/>
                </a:ext>
              </a:extLst>
            </p:cNvPr>
            <p:cNvGrpSpPr/>
            <p:nvPr/>
          </p:nvGrpSpPr>
          <p:grpSpPr>
            <a:xfrm>
              <a:off x="25314501" y="2359561"/>
              <a:ext cx="423361" cy="495252"/>
              <a:chOff x="2177994" y="508457"/>
              <a:chExt cx="423361" cy="495252"/>
            </a:xfrm>
          </p:grpSpPr>
          <p:sp>
            <p:nvSpPr>
              <p:cNvPr id="361" name="Arrow: Right 360">
                <a:extLst>
                  <a:ext uri="{FF2B5EF4-FFF2-40B4-BE49-F238E27FC236}">
                    <a16:creationId xmlns:a16="http://schemas.microsoft.com/office/drawing/2014/main" id="{414518C5-EC73-4301-817C-773150122D12}"/>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2" name="Arrow: Right 4">
                <a:extLst>
                  <a:ext uri="{FF2B5EF4-FFF2-40B4-BE49-F238E27FC236}">
                    <a16:creationId xmlns:a16="http://schemas.microsoft.com/office/drawing/2014/main" id="{4C319B6D-3992-4ECD-8B42-9A12CC1E499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0" name="Group 309">
              <a:extLst>
                <a:ext uri="{FF2B5EF4-FFF2-40B4-BE49-F238E27FC236}">
                  <a16:creationId xmlns:a16="http://schemas.microsoft.com/office/drawing/2014/main" id="{F264A35E-CEBE-4440-A146-CC6D51DC551C}"/>
                </a:ext>
              </a:extLst>
            </p:cNvPr>
            <p:cNvGrpSpPr/>
            <p:nvPr/>
          </p:nvGrpSpPr>
          <p:grpSpPr>
            <a:xfrm>
              <a:off x="28194501" y="2359561"/>
              <a:ext cx="423361" cy="495252"/>
              <a:chOff x="2177994" y="508457"/>
              <a:chExt cx="423361" cy="495252"/>
            </a:xfrm>
          </p:grpSpPr>
          <p:sp>
            <p:nvSpPr>
              <p:cNvPr id="359" name="Arrow: Right 358">
                <a:extLst>
                  <a:ext uri="{FF2B5EF4-FFF2-40B4-BE49-F238E27FC236}">
                    <a16:creationId xmlns:a16="http://schemas.microsoft.com/office/drawing/2014/main" id="{C2B97F44-2BCF-45B9-8288-BE70967B8C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60" name="Arrow: Right 4">
                <a:extLst>
                  <a:ext uri="{FF2B5EF4-FFF2-40B4-BE49-F238E27FC236}">
                    <a16:creationId xmlns:a16="http://schemas.microsoft.com/office/drawing/2014/main" id="{F3FB2EA3-9408-42BF-80ED-443F9828C8E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3" name="Rectangle: Diagonal Corners Rounded 312">
              <a:extLst>
                <a:ext uri="{FF2B5EF4-FFF2-40B4-BE49-F238E27FC236}">
                  <a16:creationId xmlns:a16="http://schemas.microsoft.com/office/drawing/2014/main" id="{B36A55EF-C966-45EF-A844-0F707A636510}"/>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Sample</a:t>
              </a:r>
            </a:p>
          </p:txBody>
        </p:sp>
        <p:sp>
          <p:nvSpPr>
            <p:cNvPr id="314" name="Rectangle: Diagonal Corners Rounded 313">
              <a:extLst>
                <a:ext uri="{FF2B5EF4-FFF2-40B4-BE49-F238E27FC236}">
                  <a16:creationId xmlns:a16="http://schemas.microsoft.com/office/drawing/2014/main" id="{888B1E0C-E4FF-4229-BB97-4921D7DDA9B9}"/>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Wicking Characterization</a:t>
              </a:r>
            </a:p>
          </p:txBody>
        </p:sp>
        <p:grpSp>
          <p:nvGrpSpPr>
            <p:cNvPr id="315" name="Group 314">
              <a:extLst>
                <a:ext uri="{FF2B5EF4-FFF2-40B4-BE49-F238E27FC236}">
                  <a16:creationId xmlns:a16="http://schemas.microsoft.com/office/drawing/2014/main" id="{85918DD7-2CC3-42FE-98AC-4E6BE1BE2B56}"/>
                </a:ext>
              </a:extLst>
            </p:cNvPr>
            <p:cNvGrpSpPr/>
            <p:nvPr/>
          </p:nvGrpSpPr>
          <p:grpSpPr>
            <a:xfrm>
              <a:off x="31074501" y="2359561"/>
              <a:ext cx="423361" cy="495252"/>
              <a:chOff x="2177994" y="508457"/>
              <a:chExt cx="423361" cy="495252"/>
            </a:xfrm>
          </p:grpSpPr>
          <p:sp>
            <p:nvSpPr>
              <p:cNvPr id="357" name="Arrow: Right 356">
                <a:extLst>
                  <a:ext uri="{FF2B5EF4-FFF2-40B4-BE49-F238E27FC236}">
                    <a16:creationId xmlns:a16="http://schemas.microsoft.com/office/drawing/2014/main" id="{5C7BD78D-CFE1-4973-9B21-6BB3ED4401C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8" name="Arrow: Right 4">
                <a:extLst>
                  <a:ext uri="{FF2B5EF4-FFF2-40B4-BE49-F238E27FC236}">
                    <a16:creationId xmlns:a16="http://schemas.microsoft.com/office/drawing/2014/main" id="{F8CE0EBE-2B15-4D94-B895-0EAEEBFC74F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316" name="Group 315">
              <a:extLst>
                <a:ext uri="{FF2B5EF4-FFF2-40B4-BE49-F238E27FC236}">
                  <a16:creationId xmlns:a16="http://schemas.microsoft.com/office/drawing/2014/main" id="{349B6610-A804-4261-A066-2979A88B36A3}"/>
                </a:ext>
              </a:extLst>
            </p:cNvPr>
            <p:cNvGrpSpPr/>
            <p:nvPr/>
          </p:nvGrpSpPr>
          <p:grpSpPr>
            <a:xfrm>
              <a:off x="36834181" y="2359561"/>
              <a:ext cx="423361" cy="495252"/>
              <a:chOff x="2177994" y="508457"/>
              <a:chExt cx="423361" cy="495252"/>
            </a:xfrm>
          </p:grpSpPr>
          <p:sp>
            <p:nvSpPr>
              <p:cNvPr id="355" name="Arrow: Right 354">
                <a:extLst>
                  <a:ext uri="{FF2B5EF4-FFF2-40B4-BE49-F238E27FC236}">
                    <a16:creationId xmlns:a16="http://schemas.microsoft.com/office/drawing/2014/main" id="{989DABE4-8894-4A1D-9A5E-03918A4F8FF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6" name="Arrow: Right 4">
                <a:extLst>
                  <a:ext uri="{FF2B5EF4-FFF2-40B4-BE49-F238E27FC236}">
                    <a16:creationId xmlns:a16="http://schemas.microsoft.com/office/drawing/2014/main" id="{B3E80149-111F-4085-8266-34C0F206942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7" name="Rectangle: Diagonal Corners Rounded 316">
              <a:extLst>
                <a:ext uri="{FF2B5EF4-FFF2-40B4-BE49-F238E27FC236}">
                  <a16:creationId xmlns:a16="http://schemas.microsoft.com/office/drawing/2014/main" id="{2B037B1D-1C73-44C3-B7E1-81A773F4BC6F}"/>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Plunge</a:t>
              </a:r>
            </a:p>
          </p:txBody>
        </p:sp>
        <p:grpSp>
          <p:nvGrpSpPr>
            <p:cNvPr id="318" name="Group 317">
              <a:extLst>
                <a:ext uri="{FF2B5EF4-FFF2-40B4-BE49-F238E27FC236}">
                  <a16:creationId xmlns:a16="http://schemas.microsoft.com/office/drawing/2014/main" id="{AD9C0BD9-F9CC-4229-8D56-5159B94BC995}"/>
                </a:ext>
              </a:extLst>
            </p:cNvPr>
            <p:cNvGrpSpPr/>
            <p:nvPr/>
          </p:nvGrpSpPr>
          <p:grpSpPr>
            <a:xfrm>
              <a:off x="39714180" y="2359561"/>
              <a:ext cx="423361" cy="495252"/>
              <a:chOff x="2177994" y="508457"/>
              <a:chExt cx="423361" cy="495252"/>
            </a:xfrm>
          </p:grpSpPr>
          <p:sp>
            <p:nvSpPr>
              <p:cNvPr id="353" name="Arrow: Right 352">
                <a:extLst>
                  <a:ext uri="{FF2B5EF4-FFF2-40B4-BE49-F238E27FC236}">
                    <a16:creationId xmlns:a16="http://schemas.microsoft.com/office/drawing/2014/main" id="{CAC82D3F-7C0B-4ED1-994C-48F3E6203AA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4" name="Arrow: Right 4">
                <a:extLst>
                  <a:ext uri="{FF2B5EF4-FFF2-40B4-BE49-F238E27FC236}">
                    <a16:creationId xmlns:a16="http://schemas.microsoft.com/office/drawing/2014/main" id="{C1946308-7715-4CDE-A1C6-2F9CBD9AC79D}"/>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9" name="Rectangle: Diagonal Corners Rounded 318">
              <a:extLst>
                <a:ext uri="{FF2B5EF4-FFF2-40B4-BE49-F238E27FC236}">
                  <a16:creationId xmlns:a16="http://schemas.microsoft.com/office/drawing/2014/main" id="{D90A50CB-0CCD-4DAA-8724-C0905F069176}"/>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320" name="Group 319">
              <a:extLst>
                <a:ext uri="{FF2B5EF4-FFF2-40B4-BE49-F238E27FC236}">
                  <a16:creationId xmlns:a16="http://schemas.microsoft.com/office/drawing/2014/main" id="{DC2A7ED8-2153-4587-B592-DFD097BD201D}"/>
                </a:ext>
              </a:extLst>
            </p:cNvPr>
            <p:cNvGrpSpPr/>
            <p:nvPr/>
          </p:nvGrpSpPr>
          <p:grpSpPr>
            <a:xfrm>
              <a:off x="42594179" y="2359561"/>
              <a:ext cx="423361" cy="495252"/>
              <a:chOff x="2177994" y="508457"/>
              <a:chExt cx="423361" cy="495252"/>
            </a:xfrm>
          </p:grpSpPr>
          <p:sp>
            <p:nvSpPr>
              <p:cNvPr id="351" name="Arrow: Right 350">
                <a:extLst>
                  <a:ext uri="{FF2B5EF4-FFF2-40B4-BE49-F238E27FC236}">
                    <a16:creationId xmlns:a16="http://schemas.microsoft.com/office/drawing/2014/main" id="{736FE7BD-EE72-4689-8832-9B41458949C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2" name="Arrow: Right 4">
                <a:extLst>
                  <a:ext uri="{FF2B5EF4-FFF2-40B4-BE49-F238E27FC236}">
                    <a16:creationId xmlns:a16="http://schemas.microsoft.com/office/drawing/2014/main" id="{C0E689D8-D528-4AE5-AFF5-BD2C511719A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1" name="Rectangle: Diagonal Corners Rounded 320">
              <a:extLst>
                <a:ext uri="{FF2B5EF4-FFF2-40B4-BE49-F238E27FC236}">
                  <a16:creationId xmlns:a16="http://schemas.microsoft.com/office/drawing/2014/main" id="{F3A5A428-A8A7-4F02-8BF4-82C62CE1C6CB}"/>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22" name="Group 321">
              <a:extLst>
                <a:ext uri="{FF2B5EF4-FFF2-40B4-BE49-F238E27FC236}">
                  <a16:creationId xmlns:a16="http://schemas.microsoft.com/office/drawing/2014/main" id="{467C0732-FA0C-4339-9FA1-92F271F4684C}"/>
                </a:ext>
              </a:extLst>
            </p:cNvPr>
            <p:cNvGrpSpPr/>
            <p:nvPr/>
          </p:nvGrpSpPr>
          <p:grpSpPr>
            <a:xfrm>
              <a:off x="45474019" y="2359561"/>
              <a:ext cx="423361" cy="495252"/>
              <a:chOff x="2177994" y="508457"/>
              <a:chExt cx="423361" cy="495252"/>
            </a:xfrm>
          </p:grpSpPr>
          <p:sp>
            <p:nvSpPr>
              <p:cNvPr id="349" name="Arrow: Right 348">
                <a:extLst>
                  <a:ext uri="{FF2B5EF4-FFF2-40B4-BE49-F238E27FC236}">
                    <a16:creationId xmlns:a16="http://schemas.microsoft.com/office/drawing/2014/main" id="{9ED2BE01-3323-4D16-8753-6F4A2F6DED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0" name="Arrow: Right 4">
                <a:extLst>
                  <a:ext uri="{FF2B5EF4-FFF2-40B4-BE49-F238E27FC236}">
                    <a16:creationId xmlns:a16="http://schemas.microsoft.com/office/drawing/2014/main" id="{0EF685C8-B2A5-4EEC-80A6-FD8260A46777}"/>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3" name="Rectangle: Diagonal Corners Rounded 322">
              <a:extLst>
                <a:ext uri="{FF2B5EF4-FFF2-40B4-BE49-F238E27FC236}">
                  <a16:creationId xmlns:a16="http://schemas.microsoft.com/office/drawing/2014/main" id="{A45CA77C-AC2B-47F3-A5CE-C5932D686408}"/>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4" name="Group 323">
              <a:extLst>
                <a:ext uri="{FF2B5EF4-FFF2-40B4-BE49-F238E27FC236}">
                  <a16:creationId xmlns:a16="http://schemas.microsoft.com/office/drawing/2014/main" id="{FEA36121-D54C-42DD-BAEB-021805A7C00A}"/>
                </a:ext>
              </a:extLst>
            </p:cNvPr>
            <p:cNvGrpSpPr/>
            <p:nvPr/>
          </p:nvGrpSpPr>
          <p:grpSpPr>
            <a:xfrm>
              <a:off x="48352345" y="2359561"/>
              <a:ext cx="423361" cy="495252"/>
              <a:chOff x="2177994" y="508457"/>
              <a:chExt cx="423361" cy="495252"/>
            </a:xfrm>
          </p:grpSpPr>
          <p:sp>
            <p:nvSpPr>
              <p:cNvPr id="347" name="Arrow: Right 346">
                <a:extLst>
                  <a:ext uri="{FF2B5EF4-FFF2-40B4-BE49-F238E27FC236}">
                    <a16:creationId xmlns:a16="http://schemas.microsoft.com/office/drawing/2014/main" id="{6AFA377B-2726-40EA-9A94-2F7ECC7D4D6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8" name="Arrow: Right 4">
                <a:extLst>
                  <a:ext uri="{FF2B5EF4-FFF2-40B4-BE49-F238E27FC236}">
                    <a16:creationId xmlns:a16="http://schemas.microsoft.com/office/drawing/2014/main" id="{A2C57BF8-ABAC-4B42-8461-A3DBD8850F91}"/>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5" name="Rectangle: Diagonal Corners Rounded 324">
              <a:extLst>
                <a:ext uri="{FF2B5EF4-FFF2-40B4-BE49-F238E27FC236}">
                  <a16:creationId xmlns:a16="http://schemas.microsoft.com/office/drawing/2014/main" id="{1EF11778-70F0-4BE9-97D1-D28D015892F1}"/>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326" name="Rectangle: Diagonal Corners Rounded 325">
              <a:extLst>
                <a:ext uri="{FF2B5EF4-FFF2-40B4-BE49-F238E27FC236}">
                  <a16:creationId xmlns:a16="http://schemas.microsoft.com/office/drawing/2014/main" id="{414884A1-AF4D-4C01-B687-39CBA66C2A4A}"/>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327" name="Group 326">
              <a:extLst>
                <a:ext uri="{FF2B5EF4-FFF2-40B4-BE49-F238E27FC236}">
                  <a16:creationId xmlns:a16="http://schemas.microsoft.com/office/drawing/2014/main" id="{4F2A80D7-1E53-4EA6-8A74-77A1A4392F69}"/>
                </a:ext>
              </a:extLst>
            </p:cNvPr>
            <p:cNvGrpSpPr/>
            <p:nvPr/>
          </p:nvGrpSpPr>
          <p:grpSpPr>
            <a:xfrm>
              <a:off x="51237629" y="2359561"/>
              <a:ext cx="423361" cy="495252"/>
              <a:chOff x="2177994" y="508457"/>
              <a:chExt cx="423361" cy="495252"/>
            </a:xfrm>
          </p:grpSpPr>
          <p:sp>
            <p:nvSpPr>
              <p:cNvPr id="345" name="Arrow: Right 344">
                <a:extLst>
                  <a:ext uri="{FF2B5EF4-FFF2-40B4-BE49-F238E27FC236}">
                    <a16:creationId xmlns:a16="http://schemas.microsoft.com/office/drawing/2014/main" id="{E9868261-FF5D-45D3-B1D2-48946A95EA4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6" name="Arrow: Right 4">
                <a:extLst>
                  <a:ext uri="{FF2B5EF4-FFF2-40B4-BE49-F238E27FC236}">
                    <a16:creationId xmlns:a16="http://schemas.microsoft.com/office/drawing/2014/main" id="{BC3426B1-31CF-4AF0-AA48-C3983632CED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28" name="Rectangle: Diagonal Corners Rounded 327">
              <a:extLst>
                <a:ext uri="{FF2B5EF4-FFF2-40B4-BE49-F238E27FC236}">
                  <a16:creationId xmlns:a16="http://schemas.microsoft.com/office/drawing/2014/main" id="{61460652-F974-490B-8E8B-CBE2BA3E68A5}"/>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sample)</a:t>
              </a:r>
            </a:p>
          </p:txBody>
        </p:sp>
        <p:grpSp>
          <p:nvGrpSpPr>
            <p:cNvPr id="329" name="Group 328">
              <a:extLst>
                <a:ext uri="{FF2B5EF4-FFF2-40B4-BE49-F238E27FC236}">
                  <a16:creationId xmlns:a16="http://schemas.microsoft.com/office/drawing/2014/main" id="{1EB19AE9-F956-4D2C-8C89-AA6822B723D8}"/>
                </a:ext>
              </a:extLst>
            </p:cNvPr>
            <p:cNvGrpSpPr/>
            <p:nvPr/>
          </p:nvGrpSpPr>
          <p:grpSpPr>
            <a:xfrm>
              <a:off x="33954341" y="2359561"/>
              <a:ext cx="423361" cy="495252"/>
              <a:chOff x="2177994" y="508457"/>
              <a:chExt cx="423361" cy="495252"/>
            </a:xfrm>
          </p:grpSpPr>
          <p:sp>
            <p:nvSpPr>
              <p:cNvPr id="343" name="Arrow: Right 342">
                <a:extLst>
                  <a:ext uri="{FF2B5EF4-FFF2-40B4-BE49-F238E27FC236}">
                    <a16:creationId xmlns:a16="http://schemas.microsoft.com/office/drawing/2014/main" id="{5CC43827-AD28-48BB-AE97-BB8A646B02D9}"/>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4" name="Arrow: Right 4">
                <a:extLst>
                  <a:ext uri="{FF2B5EF4-FFF2-40B4-BE49-F238E27FC236}">
                    <a16:creationId xmlns:a16="http://schemas.microsoft.com/office/drawing/2014/main" id="{ABDBD43E-9BE4-4DA6-8E93-BF2453A7CCB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0" name="Rectangle: Diagonal Corners Rounded 329">
              <a:extLst>
                <a:ext uri="{FF2B5EF4-FFF2-40B4-BE49-F238E27FC236}">
                  <a16:creationId xmlns:a16="http://schemas.microsoft.com/office/drawing/2014/main" id="{949E6305-E7DE-4410-9138-0D3913D278EE}"/>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331" name="Group 330">
              <a:extLst>
                <a:ext uri="{FF2B5EF4-FFF2-40B4-BE49-F238E27FC236}">
                  <a16:creationId xmlns:a16="http://schemas.microsoft.com/office/drawing/2014/main" id="{43EDF794-0238-4C07-9C38-9C89639654B7}"/>
                </a:ext>
              </a:extLst>
            </p:cNvPr>
            <p:cNvGrpSpPr/>
            <p:nvPr/>
          </p:nvGrpSpPr>
          <p:grpSpPr>
            <a:xfrm>
              <a:off x="54115955" y="2359561"/>
              <a:ext cx="423361" cy="495252"/>
              <a:chOff x="2177994" y="508457"/>
              <a:chExt cx="423361" cy="495252"/>
            </a:xfrm>
          </p:grpSpPr>
          <p:sp>
            <p:nvSpPr>
              <p:cNvPr id="341" name="Arrow: Right 340">
                <a:extLst>
                  <a:ext uri="{FF2B5EF4-FFF2-40B4-BE49-F238E27FC236}">
                    <a16:creationId xmlns:a16="http://schemas.microsoft.com/office/drawing/2014/main" id="{CFB70E55-6958-4810-88E6-64F24C5F028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2" name="Arrow: Right 4">
                <a:extLst>
                  <a:ext uri="{FF2B5EF4-FFF2-40B4-BE49-F238E27FC236}">
                    <a16:creationId xmlns:a16="http://schemas.microsoft.com/office/drawing/2014/main" id="{0C03EFC1-C6DD-42B7-8CFD-7469BE66750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2" name="Rectangle: Diagonal Corners Rounded 331">
              <a:extLst>
                <a:ext uri="{FF2B5EF4-FFF2-40B4-BE49-F238E27FC236}">
                  <a16:creationId xmlns:a16="http://schemas.microsoft.com/office/drawing/2014/main" id="{34080295-200D-435A-B8AF-84AA414EE42D}"/>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333" name="Group 332">
              <a:extLst>
                <a:ext uri="{FF2B5EF4-FFF2-40B4-BE49-F238E27FC236}">
                  <a16:creationId xmlns:a16="http://schemas.microsoft.com/office/drawing/2014/main" id="{D82B373E-AC0D-4ADF-9DCD-B0C5824A05C4}"/>
                </a:ext>
              </a:extLst>
            </p:cNvPr>
            <p:cNvGrpSpPr/>
            <p:nvPr/>
          </p:nvGrpSpPr>
          <p:grpSpPr>
            <a:xfrm>
              <a:off x="10915856" y="2359561"/>
              <a:ext cx="423361" cy="495252"/>
              <a:chOff x="2177994" y="508457"/>
              <a:chExt cx="423361" cy="495252"/>
            </a:xfrm>
          </p:grpSpPr>
          <p:sp>
            <p:nvSpPr>
              <p:cNvPr id="339" name="Arrow: Right 338">
                <a:extLst>
                  <a:ext uri="{FF2B5EF4-FFF2-40B4-BE49-F238E27FC236}">
                    <a16:creationId xmlns:a16="http://schemas.microsoft.com/office/drawing/2014/main" id="{C2247CA5-3017-426E-8C17-4DA4AA32BF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40" name="Arrow: Right 4">
                <a:extLst>
                  <a:ext uri="{FF2B5EF4-FFF2-40B4-BE49-F238E27FC236}">
                    <a16:creationId xmlns:a16="http://schemas.microsoft.com/office/drawing/2014/main" id="{A3743802-5FA8-4408-AEC1-D25746E7E496}"/>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4" name="Rectangle: Diagonal Corners Rounded 333">
              <a:extLst>
                <a:ext uri="{FF2B5EF4-FFF2-40B4-BE49-F238E27FC236}">
                  <a16:creationId xmlns:a16="http://schemas.microsoft.com/office/drawing/2014/main" id="{F1D68337-D655-4ED6-AAB0-5534E6CCB303}"/>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335" name="Rectangle: Diagonal Corners Rounded 334">
              <a:extLst>
                <a:ext uri="{FF2B5EF4-FFF2-40B4-BE49-F238E27FC236}">
                  <a16:creationId xmlns:a16="http://schemas.microsoft.com/office/drawing/2014/main" id="{87C4D6A2-7FF9-49EF-BE50-3A156E753689}"/>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336" name="Group 335">
              <a:extLst>
                <a:ext uri="{FF2B5EF4-FFF2-40B4-BE49-F238E27FC236}">
                  <a16:creationId xmlns:a16="http://schemas.microsoft.com/office/drawing/2014/main" id="{184C6E41-D806-4434-A5F6-02AFF6585293}"/>
                </a:ext>
              </a:extLst>
            </p:cNvPr>
            <p:cNvGrpSpPr/>
            <p:nvPr/>
          </p:nvGrpSpPr>
          <p:grpSpPr>
            <a:xfrm>
              <a:off x="56991394" y="2359561"/>
              <a:ext cx="423361" cy="495252"/>
              <a:chOff x="2177994" y="508457"/>
              <a:chExt cx="423361" cy="495252"/>
            </a:xfrm>
          </p:grpSpPr>
          <p:sp>
            <p:nvSpPr>
              <p:cNvPr id="337" name="Arrow: Right 336">
                <a:extLst>
                  <a:ext uri="{FF2B5EF4-FFF2-40B4-BE49-F238E27FC236}">
                    <a16:creationId xmlns:a16="http://schemas.microsoft.com/office/drawing/2014/main" id="{6C17D44C-4ED9-4401-B173-126DC669352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38" name="Arrow: Right 4">
                <a:extLst>
                  <a:ext uri="{FF2B5EF4-FFF2-40B4-BE49-F238E27FC236}">
                    <a16:creationId xmlns:a16="http://schemas.microsoft.com/office/drawing/2014/main" id="{7CBB6B35-BDFE-49CF-A91A-991502CCE758}"/>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6" name="Title 5"/>
          <p:cNvSpPr>
            <a:spLocks noGrp="1"/>
          </p:cNvSpPr>
          <p:nvPr>
            <p:ph type="title"/>
          </p:nvPr>
        </p:nvSpPr>
        <p:spPr/>
        <p:txBody>
          <a:bodyPr/>
          <a:lstStyle/>
          <a:p>
            <a:r>
              <a:rPr lang="en-GB" dirty="0"/>
              <a:t>Prepare Grids Workflow</a:t>
            </a:r>
          </a:p>
        </p:txBody>
      </p:sp>
      <p:sp>
        <p:nvSpPr>
          <p:cNvPr id="150" name="Content Placeholder 2">
            <a:extLst>
              <a:ext uri="{FF2B5EF4-FFF2-40B4-BE49-F238E27FC236}">
                <a16:creationId xmlns:a16="http://schemas.microsoft.com/office/drawing/2014/main" id="{7B2EF869-8C8B-4576-A4B4-29A9CEC10B4D}"/>
              </a:ext>
            </a:extLst>
          </p:cNvPr>
          <p:cNvSpPr>
            <a:spLocks noGrp="1"/>
          </p:cNvSpPr>
          <p:nvPr>
            <p:ph idx="1"/>
          </p:nvPr>
        </p:nvSpPr>
        <p:spPr>
          <a:xfrm>
            <a:off x="591369" y="3820507"/>
            <a:ext cx="10061230" cy="3547713"/>
          </a:xfrm>
        </p:spPr>
        <p:txBody>
          <a:bodyPr vert="horz" lIns="179409" tIns="89704" rIns="179409" bIns="89704" rtlCol="0" anchor="t">
            <a:normAutofit/>
          </a:bodyPr>
          <a:lstStyle/>
          <a:p>
            <a:pPr marL="672465" indent="-672465"/>
            <a:r>
              <a:rPr lang="en-GB" sz="3200" b="0" dirty="0">
                <a:latin typeface="Arial"/>
                <a:cs typeface="Arial"/>
              </a:rPr>
              <a:t>Cryogen bowl is loaded into the instrument and filled with liquid nitrogen prior to condensing ethane</a:t>
            </a:r>
            <a:endParaRPr lang="en-US" dirty="0"/>
          </a:p>
        </p:txBody>
      </p:sp>
      <p:grpSp>
        <p:nvGrpSpPr>
          <p:cNvPr id="3" name="Group 2">
            <a:extLst>
              <a:ext uri="{FF2B5EF4-FFF2-40B4-BE49-F238E27FC236}">
                <a16:creationId xmlns:a16="http://schemas.microsoft.com/office/drawing/2014/main" id="{0B923D35-0188-401F-9BB5-E68A25A9FFA0}"/>
              </a:ext>
            </a:extLst>
          </p:cNvPr>
          <p:cNvGrpSpPr/>
          <p:nvPr/>
        </p:nvGrpSpPr>
        <p:grpSpPr>
          <a:xfrm>
            <a:off x="2845710" y="2054680"/>
            <a:ext cx="51119929" cy="1862990"/>
            <a:chOff x="8605702" y="2054680"/>
            <a:chExt cx="51119929" cy="1862990"/>
          </a:xfrm>
        </p:grpSpPr>
        <p:sp>
          <p:nvSpPr>
            <p:cNvPr id="7" name="Arrow: U-Turn 6">
              <a:extLst>
                <a:ext uri="{FF2B5EF4-FFF2-40B4-BE49-F238E27FC236}">
                  <a16:creationId xmlns:a16="http://schemas.microsoft.com/office/drawing/2014/main" id="{BE209FB9-F942-4086-9F7B-F70E58EFCB1B}"/>
                </a:ext>
              </a:extLst>
            </p:cNvPr>
            <p:cNvSpPr/>
            <p:nvPr/>
          </p:nvSpPr>
          <p:spPr>
            <a:xfrm rot="10800000">
              <a:off x="35245664" y="2897913"/>
              <a:ext cx="9117483" cy="936104"/>
            </a:xfrm>
            <a:prstGeom prst="uturnArrow">
              <a:avLst>
                <a:gd name="adj1" fmla="val 26887"/>
                <a:gd name="adj2" fmla="val 25000"/>
                <a:gd name="adj3" fmla="val 32559"/>
                <a:gd name="adj4" fmla="val 42441"/>
                <a:gd name="adj5" fmla="val 75000"/>
              </a:avLst>
            </a:prstGeom>
            <a:solidFill>
              <a:srgbClr val="00B2A9">
                <a:tint val="60000"/>
                <a:hueOff val="0"/>
                <a:satOff val="0"/>
                <a:lumOff val="0"/>
                <a:alphaOff val="0"/>
              </a:srgbClr>
            </a:solidFill>
            <a:ln>
              <a:noFill/>
            </a:ln>
            <a:effectLst/>
          </p:spPr>
          <p:txBody>
            <a:bodyPr rot="0" spcFirstLastPara="0" vertOverflow="overflow" horzOverflow="overflow" vert="horz" wrap="square" lIns="0" tIns="0" rIns="0" bIns="0" numCol="1" spcCol="1270" rtlCol="0" fromWordArt="0" anchor="ctr" anchorCtr="0" forceAA="0" compatLnSpc="1">
              <a:prstTxWarp prst="textNoShape">
                <a:avLst/>
              </a:prstTxWarp>
              <a:noAutofit/>
            </a:bodyPr>
            <a:lstStyle/>
            <a:p>
              <a:endParaRPr lang="en-GB">
                <a:solidFill>
                  <a:schemeClr val="tx1"/>
                </a:solidFill>
              </a:endParaRPr>
            </a:p>
          </p:txBody>
        </p:sp>
        <p:sp>
          <p:nvSpPr>
            <p:cNvPr id="8" name="Rectangle: Diagonal Corners Rounded 7">
              <a:extLst>
                <a:ext uri="{FF2B5EF4-FFF2-40B4-BE49-F238E27FC236}">
                  <a16:creationId xmlns:a16="http://schemas.microsoft.com/office/drawing/2014/main" id="{DF4541E7-E174-46C4-8E1A-A4D94B920F92}"/>
                </a:ext>
              </a:extLst>
            </p:cNvPr>
            <p:cNvSpPr/>
            <p:nvPr/>
          </p:nvSpPr>
          <p:spPr>
            <a:xfrm>
              <a:off x="11485863"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Setup Dispenser</a:t>
              </a:r>
            </a:p>
          </p:txBody>
        </p:sp>
        <p:sp>
          <p:nvSpPr>
            <p:cNvPr id="9" name="Rectangle: Diagonal Corners Rounded 8">
              <a:extLst>
                <a:ext uri="{FF2B5EF4-FFF2-40B4-BE49-F238E27FC236}">
                  <a16:creationId xmlns:a16="http://schemas.microsoft.com/office/drawing/2014/main" id="{33B53E84-420E-4DDC-AE90-05FD5B1E9C69}"/>
                </a:ext>
              </a:extLst>
            </p:cNvPr>
            <p:cNvSpPr/>
            <p:nvPr/>
          </p:nvSpPr>
          <p:spPr>
            <a:xfrm>
              <a:off x="1436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Test Dispenser</a:t>
              </a:r>
            </a:p>
            <a:p>
              <a:pPr algn="ctr"/>
              <a:r>
                <a:rPr lang="en-GB" sz="2100" dirty="0">
                  <a:solidFill>
                    <a:schemeClr val="bg1"/>
                  </a:solidFill>
                </a:rPr>
                <a:t>(with water)</a:t>
              </a:r>
            </a:p>
          </p:txBody>
        </p:sp>
        <p:grpSp>
          <p:nvGrpSpPr>
            <p:cNvPr id="11" name="Group 10">
              <a:extLst>
                <a:ext uri="{FF2B5EF4-FFF2-40B4-BE49-F238E27FC236}">
                  <a16:creationId xmlns:a16="http://schemas.microsoft.com/office/drawing/2014/main" id="{FA9A6056-D968-4B44-AEEC-9E56A3CB1A2D}"/>
                </a:ext>
              </a:extLst>
            </p:cNvPr>
            <p:cNvGrpSpPr/>
            <p:nvPr/>
          </p:nvGrpSpPr>
          <p:grpSpPr>
            <a:xfrm>
              <a:off x="13794501" y="2359561"/>
              <a:ext cx="423361" cy="495252"/>
              <a:chOff x="2177994" y="508457"/>
              <a:chExt cx="423361" cy="495252"/>
            </a:xfrm>
          </p:grpSpPr>
          <p:sp>
            <p:nvSpPr>
              <p:cNvPr id="56" name="Arrow: Right 55">
                <a:extLst>
                  <a:ext uri="{FF2B5EF4-FFF2-40B4-BE49-F238E27FC236}">
                    <a16:creationId xmlns:a16="http://schemas.microsoft.com/office/drawing/2014/main" id="{DA759122-2F15-4761-973A-CC403816764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7" name="Arrow: Right 4">
                <a:extLst>
                  <a:ext uri="{FF2B5EF4-FFF2-40B4-BE49-F238E27FC236}">
                    <a16:creationId xmlns:a16="http://schemas.microsoft.com/office/drawing/2014/main" id="{BC0B0006-69DB-4F2A-BC0B-FDE886EBB53F}"/>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2" name="Group 11">
              <a:extLst>
                <a:ext uri="{FF2B5EF4-FFF2-40B4-BE49-F238E27FC236}">
                  <a16:creationId xmlns:a16="http://schemas.microsoft.com/office/drawing/2014/main" id="{39E928D2-1BE3-4A2F-A09A-8EE8F1D93DE2}"/>
                </a:ext>
              </a:extLst>
            </p:cNvPr>
            <p:cNvGrpSpPr/>
            <p:nvPr/>
          </p:nvGrpSpPr>
          <p:grpSpPr>
            <a:xfrm>
              <a:off x="16674501" y="2359561"/>
              <a:ext cx="423361" cy="495252"/>
              <a:chOff x="2177994" y="508457"/>
              <a:chExt cx="423361" cy="495252"/>
            </a:xfrm>
          </p:grpSpPr>
          <p:sp>
            <p:nvSpPr>
              <p:cNvPr id="54" name="Arrow: Right 53">
                <a:extLst>
                  <a:ext uri="{FF2B5EF4-FFF2-40B4-BE49-F238E27FC236}">
                    <a16:creationId xmlns:a16="http://schemas.microsoft.com/office/drawing/2014/main" id="{2CEA15A8-E574-4993-8AAF-10DF81451845}"/>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5" name="Arrow: Right 4">
                <a:extLst>
                  <a:ext uri="{FF2B5EF4-FFF2-40B4-BE49-F238E27FC236}">
                    <a16:creationId xmlns:a16="http://schemas.microsoft.com/office/drawing/2014/main" id="{4EB90DB1-D412-49A2-B789-07985B26E36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3" name="Rectangle: Diagonal Corners Rounded 12">
              <a:extLst>
                <a:ext uri="{FF2B5EF4-FFF2-40B4-BE49-F238E27FC236}">
                  <a16:creationId xmlns:a16="http://schemas.microsoft.com/office/drawing/2014/main" id="{1D205B5F-4BB5-41A2-B214-F997E51ACC90}"/>
                </a:ext>
              </a:extLst>
            </p:cNvPr>
            <p:cNvSpPr/>
            <p:nvPr/>
          </p:nvSpPr>
          <p:spPr>
            <a:xfrm>
              <a:off x="17245861" y="2054680"/>
              <a:ext cx="2160000" cy="1080000"/>
            </a:xfrm>
            <a:prstGeom prst="round2DiagRect">
              <a:avLst>
                <a:gd name="adj1" fmla="val 19489"/>
                <a:gd name="adj2" fmla="val 0"/>
              </a:avLst>
            </a:prstGeom>
            <a:solidFill>
              <a:srgbClr val="D40F7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Load Cryogens</a:t>
              </a:r>
            </a:p>
          </p:txBody>
        </p:sp>
        <p:sp>
          <p:nvSpPr>
            <p:cNvPr id="14" name="Rectangle: Diagonal Corners Rounded 13">
              <a:extLst>
                <a:ext uri="{FF2B5EF4-FFF2-40B4-BE49-F238E27FC236}">
                  <a16:creationId xmlns:a16="http://schemas.microsoft.com/office/drawing/2014/main" id="{962BAE63-CE27-4E10-973F-6CFEEE426EDA}"/>
                </a:ext>
              </a:extLst>
            </p:cNvPr>
            <p:cNvSpPr/>
            <p:nvPr/>
          </p:nvSpPr>
          <p:spPr>
            <a:xfrm>
              <a:off x="2012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Place Grid Button</a:t>
              </a:r>
            </a:p>
          </p:txBody>
        </p:sp>
        <p:grpSp>
          <p:nvGrpSpPr>
            <p:cNvPr id="15" name="Group 14">
              <a:extLst>
                <a:ext uri="{FF2B5EF4-FFF2-40B4-BE49-F238E27FC236}">
                  <a16:creationId xmlns:a16="http://schemas.microsoft.com/office/drawing/2014/main" id="{BA64AFD7-8307-4CC0-9AA1-876E0CF0DF5F}"/>
                </a:ext>
              </a:extLst>
            </p:cNvPr>
            <p:cNvGrpSpPr/>
            <p:nvPr/>
          </p:nvGrpSpPr>
          <p:grpSpPr>
            <a:xfrm>
              <a:off x="19554341" y="2359561"/>
              <a:ext cx="423361" cy="495252"/>
              <a:chOff x="2177994" y="508457"/>
              <a:chExt cx="423361" cy="495252"/>
            </a:xfrm>
          </p:grpSpPr>
          <p:sp>
            <p:nvSpPr>
              <p:cNvPr id="52" name="Arrow: Right 51">
                <a:extLst>
                  <a:ext uri="{FF2B5EF4-FFF2-40B4-BE49-F238E27FC236}">
                    <a16:creationId xmlns:a16="http://schemas.microsoft.com/office/drawing/2014/main" id="{8EAE4FFF-A416-423A-B2E9-297CB543B30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3" name="Arrow: Right 4">
                <a:extLst>
                  <a:ext uri="{FF2B5EF4-FFF2-40B4-BE49-F238E27FC236}">
                    <a16:creationId xmlns:a16="http://schemas.microsoft.com/office/drawing/2014/main" id="{6F93F4C7-BB4C-4CBA-A66C-71ECEAADC73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16" name="Group 15">
              <a:extLst>
                <a:ext uri="{FF2B5EF4-FFF2-40B4-BE49-F238E27FC236}">
                  <a16:creationId xmlns:a16="http://schemas.microsoft.com/office/drawing/2014/main" id="{317612FE-A5D4-43CB-AA0C-4C79884D059C}"/>
                </a:ext>
              </a:extLst>
            </p:cNvPr>
            <p:cNvGrpSpPr/>
            <p:nvPr/>
          </p:nvGrpSpPr>
          <p:grpSpPr>
            <a:xfrm>
              <a:off x="22434341" y="2359561"/>
              <a:ext cx="423361" cy="495252"/>
              <a:chOff x="2177994" y="508457"/>
              <a:chExt cx="423361" cy="495252"/>
            </a:xfrm>
          </p:grpSpPr>
          <p:sp>
            <p:nvSpPr>
              <p:cNvPr id="50" name="Arrow: Right 49">
                <a:extLst>
                  <a:ext uri="{FF2B5EF4-FFF2-40B4-BE49-F238E27FC236}">
                    <a16:creationId xmlns:a16="http://schemas.microsoft.com/office/drawing/2014/main" id="{BCDD0E6B-ECE1-4F5A-835E-1B1735048B3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51" name="Arrow: Right 4">
                <a:extLst>
                  <a:ext uri="{FF2B5EF4-FFF2-40B4-BE49-F238E27FC236}">
                    <a16:creationId xmlns:a16="http://schemas.microsoft.com/office/drawing/2014/main" id="{2B448E8B-A1C2-4461-9576-505488D8747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17" name="Rectangle: Diagonal Corners Rounded 16">
              <a:extLst>
                <a:ext uri="{FF2B5EF4-FFF2-40B4-BE49-F238E27FC236}">
                  <a16:creationId xmlns:a16="http://schemas.microsoft.com/office/drawing/2014/main" id="{9EDDCCA5-24DC-45C3-B384-D3F6D301BD80}"/>
                </a:ext>
              </a:extLst>
            </p:cNvPr>
            <p:cNvSpPr/>
            <p:nvPr/>
          </p:nvSpPr>
          <p:spPr>
            <a:xfrm>
              <a:off x="2300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Grids</a:t>
              </a:r>
            </a:p>
          </p:txBody>
        </p:sp>
        <p:sp>
          <p:nvSpPr>
            <p:cNvPr id="18" name="Rectangle: Diagonal Corners Rounded 17">
              <a:extLst>
                <a:ext uri="{FF2B5EF4-FFF2-40B4-BE49-F238E27FC236}">
                  <a16:creationId xmlns:a16="http://schemas.microsoft.com/office/drawing/2014/main" id="{BF037A1B-C992-443F-9014-683E951DAB76}"/>
                </a:ext>
              </a:extLst>
            </p:cNvPr>
            <p:cNvSpPr/>
            <p:nvPr/>
          </p:nvSpPr>
          <p:spPr>
            <a:xfrm>
              <a:off x="2588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Glow Discharge</a:t>
              </a:r>
            </a:p>
          </p:txBody>
        </p:sp>
        <p:grpSp>
          <p:nvGrpSpPr>
            <p:cNvPr id="19" name="Group 18">
              <a:extLst>
                <a:ext uri="{FF2B5EF4-FFF2-40B4-BE49-F238E27FC236}">
                  <a16:creationId xmlns:a16="http://schemas.microsoft.com/office/drawing/2014/main" id="{F8BF67F3-9E44-45FC-AC62-6B53E20DF7CD}"/>
                </a:ext>
              </a:extLst>
            </p:cNvPr>
            <p:cNvGrpSpPr/>
            <p:nvPr/>
          </p:nvGrpSpPr>
          <p:grpSpPr>
            <a:xfrm>
              <a:off x="25314501" y="2359561"/>
              <a:ext cx="423361" cy="495252"/>
              <a:chOff x="2177994" y="508457"/>
              <a:chExt cx="423361" cy="495252"/>
            </a:xfrm>
          </p:grpSpPr>
          <p:sp>
            <p:nvSpPr>
              <p:cNvPr id="48" name="Arrow: Right 47">
                <a:extLst>
                  <a:ext uri="{FF2B5EF4-FFF2-40B4-BE49-F238E27FC236}">
                    <a16:creationId xmlns:a16="http://schemas.microsoft.com/office/drawing/2014/main" id="{0A72B02C-2D03-4EF1-A7D5-96BDF86AD68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9" name="Arrow: Right 4">
                <a:extLst>
                  <a:ext uri="{FF2B5EF4-FFF2-40B4-BE49-F238E27FC236}">
                    <a16:creationId xmlns:a16="http://schemas.microsoft.com/office/drawing/2014/main" id="{1202C1DF-BD49-4954-BD84-3D6BD3F96C3C}"/>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0" name="Group 19">
              <a:extLst>
                <a:ext uri="{FF2B5EF4-FFF2-40B4-BE49-F238E27FC236}">
                  <a16:creationId xmlns:a16="http://schemas.microsoft.com/office/drawing/2014/main" id="{DE9DCF8A-4250-40E3-BA15-329D8C8CDF1C}"/>
                </a:ext>
              </a:extLst>
            </p:cNvPr>
            <p:cNvGrpSpPr/>
            <p:nvPr/>
          </p:nvGrpSpPr>
          <p:grpSpPr>
            <a:xfrm>
              <a:off x="28194501" y="2359561"/>
              <a:ext cx="423361" cy="495252"/>
              <a:chOff x="2177994" y="508457"/>
              <a:chExt cx="423361" cy="495252"/>
            </a:xfrm>
          </p:grpSpPr>
          <p:sp>
            <p:nvSpPr>
              <p:cNvPr id="46" name="Arrow: Right 45">
                <a:extLst>
                  <a:ext uri="{FF2B5EF4-FFF2-40B4-BE49-F238E27FC236}">
                    <a16:creationId xmlns:a16="http://schemas.microsoft.com/office/drawing/2014/main" id="{BF19E20F-E8DA-42F1-A51D-CA5D3AA27F4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7" name="Arrow: Right 4">
                <a:extLst>
                  <a:ext uri="{FF2B5EF4-FFF2-40B4-BE49-F238E27FC236}">
                    <a16:creationId xmlns:a16="http://schemas.microsoft.com/office/drawing/2014/main" id="{194D6E7C-71F2-443F-8882-B89604CDA45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1" name="Rectangle: Diagonal Corners Rounded 20">
              <a:extLst>
                <a:ext uri="{FF2B5EF4-FFF2-40B4-BE49-F238E27FC236}">
                  <a16:creationId xmlns:a16="http://schemas.microsoft.com/office/drawing/2014/main" id="{2CD940E7-10A8-426E-BC93-C99634EF11E8}"/>
                </a:ext>
              </a:extLst>
            </p:cNvPr>
            <p:cNvSpPr/>
            <p:nvPr/>
          </p:nvSpPr>
          <p:spPr>
            <a:xfrm>
              <a:off x="2876618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Load Sample</a:t>
              </a:r>
            </a:p>
          </p:txBody>
        </p:sp>
        <p:sp>
          <p:nvSpPr>
            <p:cNvPr id="22" name="Rectangle: Diagonal Corners Rounded 21">
              <a:extLst>
                <a:ext uri="{FF2B5EF4-FFF2-40B4-BE49-F238E27FC236}">
                  <a16:creationId xmlns:a16="http://schemas.microsoft.com/office/drawing/2014/main" id="{51ABC594-1F6B-4240-B9AB-45170ED8B73F}"/>
                </a:ext>
              </a:extLst>
            </p:cNvPr>
            <p:cNvSpPr/>
            <p:nvPr/>
          </p:nvSpPr>
          <p:spPr>
            <a:xfrm>
              <a:off x="3452586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Wicking Characterization</a:t>
              </a:r>
            </a:p>
          </p:txBody>
        </p:sp>
        <p:grpSp>
          <p:nvGrpSpPr>
            <p:cNvPr id="23" name="Group 22">
              <a:extLst>
                <a:ext uri="{FF2B5EF4-FFF2-40B4-BE49-F238E27FC236}">
                  <a16:creationId xmlns:a16="http://schemas.microsoft.com/office/drawing/2014/main" id="{BA008D7B-6615-422B-8ED7-723E9555F313}"/>
                </a:ext>
              </a:extLst>
            </p:cNvPr>
            <p:cNvGrpSpPr/>
            <p:nvPr/>
          </p:nvGrpSpPr>
          <p:grpSpPr>
            <a:xfrm>
              <a:off x="31074501" y="2359561"/>
              <a:ext cx="423361" cy="495252"/>
              <a:chOff x="2177994" y="508457"/>
              <a:chExt cx="423361" cy="495252"/>
            </a:xfrm>
          </p:grpSpPr>
          <p:sp>
            <p:nvSpPr>
              <p:cNvPr id="44" name="Arrow: Right 43">
                <a:extLst>
                  <a:ext uri="{FF2B5EF4-FFF2-40B4-BE49-F238E27FC236}">
                    <a16:creationId xmlns:a16="http://schemas.microsoft.com/office/drawing/2014/main" id="{9FD4A45A-55EF-494D-BE84-579BEBAE76EC}"/>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5" name="Arrow: Right 4">
                <a:extLst>
                  <a:ext uri="{FF2B5EF4-FFF2-40B4-BE49-F238E27FC236}">
                    <a16:creationId xmlns:a16="http://schemas.microsoft.com/office/drawing/2014/main" id="{45397864-0623-49CC-A414-9B082E592A3E}"/>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nvGrpSpPr>
            <p:cNvPr id="24" name="Group 23">
              <a:extLst>
                <a:ext uri="{FF2B5EF4-FFF2-40B4-BE49-F238E27FC236}">
                  <a16:creationId xmlns:a16="http://schemas.microsoft.com/office/drawing/2014/main" id="{0CB813CE-1F1E-444F-A918-2059D650323C}"/>
                </a:ext>
              </a:extLst>
            </p:cNvPr>
            <p:cNvGrpSpPr/>
            <p:nvPr/>
          </p:nvGrpSpPr>
          <p:grpSpPr>
            <a:xfrm>
              <a:off x="36834181" y="2359561"/>
              <a:ext cx="423361" cy="495252"/>
              <a:chOff x="2177994" y="508457"/>
              <a:chExt cx="423361" cy="495252"/>
            </a:xfrm>
          </p:grpSpPr>
          <p:sp>
            <p:nvSpPr>
              <p:cNvPr id="42" name="Arrow: Right 41">
                <a:extLst>
                  <a:ext uri="{FF2B5EF4-FFF2-40B4-BE49-F238E27FC236}">
                    <a16:creationId xmlns:a16="http://schemas.microsoft.com/office/drawing/2014/main" id="{8539B3EC-6788-4E88-8D21-DAED60A8CB81}"/>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3" name="Arrow: Right 4">
                <a:extLst>
                  <a:ext uri="{FF2B5EF4-FFF2-40B4-BE49-F238E27FC236}">
                    <a16:creationId xmlns:a16="http://schemas.microsoft.com/office/drawing/2014/main" id="{228D2166-8B90-4BD3-888F-D169F430BE7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5" name="Rectangle: Diagonal Corners Rounded 24">
              <a:extLst>
                <a:ext uri="{FF2B5EF4-FFF2-40B4-BE49-F238E27FC236}">
                  <a16:creationId xmlns:a16="http://schemas.microsoft.com/office/drawing/2014/main" id="{C35B35B6-00CA-45B2-8F03-28E138FAB7E9}"/>
                </a:ext>
              </a:extLst>
            </p:cNvPr>
            <p:cNvSpPr/>
            <p:nvPr/>
          </p:nvSpPr>
          <p:spPr>
            <a:xfrm>
              <a:off x="3740586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Plunge</a:t>
              </a:r>
            </a:p>
          </p:txBody>
        </p:sp>
        <p:grpSp>
          <p:nvGrpSpPr>
            <p:cNvPr id="26" name="Group 25">
              <a:extLst>
                <a:ext uri="{FF2B5EF4-FFF2-40B4-BE49-F238E27FC236}">
                  <a16:creationId xmlns:a16="http://schemas.microsoft.com/office/drawing/2014/main" id="{464849F5-B178-436A-BA31-8DA86E1FC56B}"/>
                </a:ext>
              </a:extLst>
            </p:cNvPr>
            <p:cNvGrpSpPr/>
            <p:nvPr/>
          </p:nvGrpSpPr>
          <p:grpSpPr>
            <a:xfrm>
              <a:off x="39714180" y="2359561"/>
              <a:ext cx="423361" cy="495252"/>
              <a:chOff x="2177994" y="508457"/>
              <a:chExt cx="423361" cy="495252"/>
            </a:xfrm>
          </p:grpSpPr>
          <p:sp>
            <p:nvSpPr>
              <p:cNvPr id="40" name="Arrow: Right 39">
                <a:extLst>
                  <a:ext uri="{FF2B5EF4-FFF2-40B4-BE49-F238E27FC236}">
                    <a16:creationId xmlns:a16="http://schemas.microsoft.com/office/drawing/2014/main" id="{B4FE5261-2B33-4451-8742-EC1C4E7BB76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41" name="Arrow: Right 4">
                <a:extLst>
                  <a:ext uri="{FF2B5EF4-FFF2-40B4-BE49-F238E27FC236}">
                    <a16:creationId xmlns:a16="http://schemas.microsoft.com/office/drawing/2014/main" id="{8D74D09D-7454-41E1-BFB4-DA0628856512}"/>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7" name="Rectangle: Diagonal Corners Rounded 26">
              <a:extLst>
                <a:ext uri="{FF2B5EF4-FFF2-40B4-BE49-F238E27FC236}">
                  <a16:creationId xmlns:a16="http://schemas.microsoft.com/office/drawing/2014/main" id="{33FB332E-5CFC-4675-849F-F86C86278887}"/>
                </a:ext>
              </a:extLst>
            </p:cNvPr>
            <p:cNvSpPr/>
            <p:nvPr/>
          </p:nvSpPr>
          <p:spPr>
            <a:xfrm>
              <a:off x="40285860"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Accept/Reject</a:t>
              </a:r>
            </a:p>
          </p:txBody>
        </p:sp>
        <p:grpSp>
          <p:nvGrpSpPr>
            <p:cNvPr id="28" name="Group 27">
              <a:extLst>
                <a:ext uri="{FF2B5EF4-FFF2-40B4-BE49-F238E27FC236}">
                  <a16:creationId xmlns:a16="http://schemas.microsoft.com/office/drawing/2014/main" id="{1E012CC3-5DDB-4F89-971C-D3F37EB19B98}"/>
                </a:ext>
              </a:extLst>
            </p:cNvPr>
            <p:cNvGrpSpPr/>
            <p:nvPr/>
          </p:nvGrpSpPr>
          <p:grpSpPr>
            <a:xfrm>
              <a:off x="42594179" y="2359561"/>
              <a:ext cx="423361" cy="495252"/>
              <a:chOff x="2177994" y="508457"/>
              <a:chExt cx="423361" cy="495252"/>
            </a:xfrm>
          </p:grpSpPr>
          <p:sp>
            <p:nvSpPr>
              <p:cNvPr id="38" name="Arrow: Right 37">
                <a:extLst>
                  <a:ext uri="{FF2B5EF4-FFF2-40B4-BE49-F238E27FC236}">
                    <a16:creationId xmlns:a16="http://schemas.microsoft.com/office/drawing/2014/main" id="{BA94BB15-4CE8-4519-B2F7-F86821162B1D}"/>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9" name="Arrow: Right 4">
                <a:extLst>
                  <a:ext uri="{FF2B5EF4-FFF2-40B4-BE49-F238E27FC236}">
                    <a16:creationId xmlns:a16="http://schemas.microsoft.com/office/drawing/2014/main" id="{FCC59C6F-E5D5-44A6-9AE1-CD69DA250FC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29" name="Rectangle: Diagonal Corners Rounded 28">
              <a:extLst>
                <a:ext uri="{FF2B5EF4-FFF2-40B4-BE49-F238E27FC236}">
                  <a16:creationId xmlns:a16="http://schemas.microsoft.com/office/drawing/2014/main" id="{E7DC6E99-3850-4630-8F56-B6398408F762}"/>
                </a:ext>
              </a:extLst>
            </p:cNvPr>
            <p:cNvSpPr/>
            <p:nvPr/>
          </p:nvSpPr>
          <p:spPr>
            <a:xfrm>
              <a:off x="43165700" y="2067187"/>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Next Grid</a:t>
              </a:r>
            </a:p>
          </p:txBody>
        </p:sp>
        <p:grpSp>
          <p:nvGrpSpPr>
            <p:cNvPr id="30" name="Group 29">
              <a:extLst>
                <a:ext uri="{FF2B5EF4-FFF2-40B4-BE49-F238E27FC236}">
                  <a16:creationId xmlns:a16="http://schemas.microsoft.com/office/drawing/2014/main" id="{7691FF3F-7CC2-49BB-A982-D7E9931E6722}"/>
                </a:ext>
              </a:extLst>
            </p:cNvPr>
            <p:cNvGrpSpPr/>
            <p:nvPr/>
          </p:nvGrpSpPr>
          <p:grpSpPr>
            <a:xfrm>
              <a:off x="45474019" y="2359561"/>
              <a:ext cx="423361" cy="495252"/>
              <a:chOff x="2177994" y="508457"/>
              <a:chExt cx="423361" cy="495252"/>
            </a:xfrm>
          </p:grpSpPr>
          <p:sp>
            <p:nvSpPr>
              <p:cNvPr id="36" name="Arrow: Right 35">
                <a:extLst>
                  <a:ext uri="{FF2B5EF4-FFF2-40B4-BE49-F238E27FC236}">
                    <a16:creationId xmlns:a16="http://schemas.microsoft.com/office/drawing/2014/main" id="{83857A42-D46E-4570-BC6E-E943963F21B6}"/>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7" name="Arrow: Right 4">
                <a:extLst>
                  <a:ext uri="{FF2B5EF4-FFF2-40B4-BE49-F238E27FC236}">
                    <a16:creationId xmlns:a16="http://schemas.microsoft.com/office/drawing/2014/main" id="{72CA697B-EE0E-474C-9968-2F9CA900C413}"/>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1" name="Rectangle: Diagonal Corners Rounded 30">
              <a:extLst>
                <a:ext uri="{FF2B5EF4-FFF2-40B4-BE49-F238E27FC236}">
                  <a16:creationId xmlns:a16="http://schemas.microsoft.com/office/drawing/2014/main" id="{D6AEF3D8-3CF3-49F8-8323-5C1B21E68B40}"/>
                </a:ext>
              </a:extLst>
            </p:cNvPr>
            <p:cNvSpPr/>
            <p:nvPr/>
          </p:nvSpPr>
          <p:spPr>
            <a:xfrm>
              <a:off x="4604402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Clean Dispenser</a:t>
              </a:r>
            </a:p>
          </p:txBody>
        </p:sp>
        <p:grpSp>
          <p:nvGrpSpPr>
            <p:cNvPr id="32" name="Group 31">
              <a:extLst>
                <a:ext uri="{FF2B5EF4-FFF2-40B4-BE49-F238E27FC236}">
                  <a16:creationId xmlns:a16="http://schemas.microsoft.com/office/drawing/2014/main" id="{58D6036A-9BBE-4A7F-BF71-2E4F4D57D8D3}"/>
                </a:ext>
              </a:extLst>
            </p:cNvPr>
            <p:cNvGrpSpPr/>
            <p:nvPr/>
          </p:nvGrpSpPr>
          <p:grpSpPr>
            <a:xfrm>
              <a:off x="48352345" y="2359561"/>
              <a:ext cx="423361" cy="495252"/>
              <a:chOff x="2177994" y="508457"/>
              <a:chExt cx="423361" cy="495252"/>
            </a:xfrm>
          </p:grpSpPr>
          <p:sp>
            <p:nvSpPr>
              <p:cNvPr id="34" name="Arrow: Right 33">
                <a:extLst>
                  <a:ext uri="{FF2B5EF4-FFF2-40B4-BE49-F238E27FC236}">
                    <a16:creationId xmlns:a16="http://schemas.microsoft.com/office/drawing/2014/main" id="{09617B23-8A7B-4036-A0A4-329A0ED4495F}"/>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35" name="Arrow: Right 4">
                <a:extLst>
                  <a:ext uri="{FF2B5EF4-FFF2-40B4-BE49-F238E27FC236}">
                    <a16:creationId xmlns:a16="http://schemas.microsoft.com/office/drawing/2014/main" id="{2CE6DB44-14E8-4DA8-A748-159BF741E22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33" name="Rectangle: Diagonal Corners Rounded 32">
              <a:extLst>
                <a:ext uri="{FF2B5EF4-FFF2-40B4-BE49-F238E27FC236}">
                  <a16:creationId xmlns:a16="http://schemas.microsoft.com/office/drawing/2014/main" id="{95101BC0-1C53-4437-BEBC-BC389B1F3AD6}"/>
                </a:ext>
              </a:extLst>
            </p:cNvPr>
            <p:cNvSpPr/>
            <p:nvPr/>
          </p:nvSpPr>
          <p:spPr>
            <a:xfrm>
              <a:off x="48923866"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water)</a:t>
              </a:r>
            </a:p>
          </p:txBody>
        </p:sp>
        <p:sp>
          <p:nvSpPr>
            <p:cNvPr id="63" name="Rectangle: Diagonal Corners Rounded 62">
              <a:extLst>
                <a:ext uri="{FF2B5EF4-FFF2-40B4-BE49-F238E27FC236}">
                  <a16:creationId xmlns:a16="http://schemas.microsoft.com/office/drawing/2014/main" id="{4E9B03DF-EF96-4BF1-8998-55D0643C1D8F}"/>
                </a:ext>
              </a:extLst>
            </p:cNvPr>
            <p:cNvSpPr/>
            <p:nvPr/>
          </p:nvSpPr>
          <p:spPr>
            <a:xfrm>
              <a:off x="5180219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Dry Dispenser</a:t>
              </a:r>
            </a:p>
          </p:txBody>
        </p:sp>
        <p:grpSp>
          <p:nvGrpSpPr>
            <p:cNvPr id="64" name="Group 63">
              <a:extLst>
                <a:ext uri="{FF2B5EF4-FFF2-40B4-BE49-F238E27FC236}">
                  <a16:creationId xmlns:a16="http://schemas.microsoft.com/office/drawing/2014/main" id="{BC27C552-1E2E-4D06-AB1E-D65B1BD25521}"/>
                </a:ext>
              </a:extLst>
            </p:cNvPr>
            <p:cNvGrpSpPr/>
            <p:nvPr/>
          </p:nvGrpSpPr>
          <p:grpSpPr>
            <a:xfrm>
              <a:off x="51237629" y="2359561"/>
              <a:ext cx="423361" cy="495252"/>
              <a:chOff x="2177994" y="508457"/>
              <a:chExt cx="423361" cy="495252"/>
            </a:xfrm>
          </p:grpSpPr>
          <p:sp>
            <p:nvSpPr>
              <p:cNvPr id="66" name="Arrow: Right 65">
                <a:extLst>
                  <a:ext uri="{FF2B5EF4-FFF2-40B4-BE49-F238E27FC236}">
                    <a16:creationId xmlns:a16="http://schemas.microsoft.com/office/drawing/2014/main" id="{D103E8FB-CFC4-4BA6-8FDF-84030BF80A9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68" name="Arrow: Right 4">
                <a:extLst>
                  <a:ext uri="{FF2B5EF4-FFF2-40B4-BE49-F238E27FC236}">
                    <a16:creationId xmlns:a16="http://schemas.microsoft.com/office/drawing/2014/main" id="{C22547E6-0A39-4D2E-A68D-D8D63CFF0B30}"/>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69" name="Rectangle: Diagonal Corners Rounded 68">
              <a:extLst>
                <a:ext uri="{FF2B5EF4-FFF2-40B4-BE49-F238E27FC236}">
                  <a16:creationId xmlns:a16="http://schemas.microsoft.com/office/drawing/2014/main" id="{EE375E38-CDEC-4799-B539-2A47F8ED80E1}"/>
                </a:ext>
              </a:extLst>
            </p:cNvPr>
            <p:cNvSpPr/>
            <p:nvPr/>
          </p:nvSpPr>
          <p:spPr>
            <a:xfrm>
              <a:off x="3164602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Test Dispenser (with sample)</a:t>
              </a:r>
            </a:p>
          </p:txBody>
        </p:sp>
        <p:grpSp>
          <p:nvGrpSpPr>
            <p:cNvPr id="71" name="Group 70">
              <a:extLst>
                <a:ext uri="{FF2B5EF4-FFF2-40B4-BE49-F238E27FC236}">
                  <a16:creationId xmlns:a16="http://schemas.microsoft.com/office/drawing/2014/main" id="{6E7217AA-DDED-43BD-82A4-833AB2EDB804}"/>
                </a:ext>
              </a:extLst>
            </p:cNvPr>
            <p:cNvGrpSpPr/>
            <p:nvPr/>
          </p:nvGrpSpPr>
          <p:grpSpPr>
            <a:xfrm>
              <a:off x="33954341" y="2359561"/>
              <a:ext cx="423361" cy="495252"/>
              <a:chOff x="2177994" y="508457"/>
              <a:chExt cx="423361" cy="495252"/>
            </a:xfrm>
          </p:grpSpPr>
          <p:sp>
            <p:nvSpPr>
              <p:cNvPr id="72" name="Arrow: Right 71">
                <a:extLst>
                  <a:ext uri="{FF2B5EF4-FFF2-40B4-BE49-F238E27FC236}">
                    <a16:creationId xmlns:a16="http://schemas.microsoft.com/office/drawing/2014/main" id="{BE7A69B6-59F5-4E84-A635-FA0DBB53F368}"/>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3" name="Arrow: Right 4">
                <a:extLst>
                  <a:ext uri="{FF2B5EF4-FFF2-40B4-BE49-F238E27FC236}">
                    <a16:creationId xmlns:a16="http://schemas.microsoft.com/office/drawing/2014/main" id="{3D840950-17F7-45C5-B691-CAE6B1230E14}"/>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75" name="Rectangle: Diagonal Corners Rounded 74">
              <a:extLst>
                <a:ext uri="{FF2B5EF4-FFF2-40B4-BE49-F238E27FC236}">
                  <a16:creationId xmlns:a16="http://schemas.microsoft.com/office/drawing/2014/main" id="{98C46EB3-7BAB-4194-83DB-FF3B049895D8}"/>
                </a:ext>
              </a:extLst>
            </p:cNvPr>
            <p:cNvSpPr/>
            <p:nvPr/>
          </p:nvSpPr>
          <p:spPr>
            <a:xfrm>
              <a:off x="54680518"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Remove Cryogens </a:t>
              </a:r>
            </a:p>
          </p:txBody>
        </p:sp>
        <p:grpSp>
          <p:nvGrpSpPr>
            <p:cNvPr id="76" name="Group 75">
              <a:extLst>
                <a:ext uri="{FF2B5EF4-FFF2-40B4-BE49-F238E27FC236}">
                  <a16:creationId xmlns:a16="http://schemas.microsoft.com/office/drawing/2014/main" id="{1268851C-E8F2-4249-A704-5A4C2A6981D6}"/>
                </a:ext>
              </a:extLst>
            </p:cNvPr>
            <p:cNvGrpSpPr/>
            <p:nvPr/>
          </p:nvGrpSpPr>
          <p:grpSpPr>
            <a:xfrm>
              <a:off x="54115955" y="2359561"/>
              <a:ext cx="423361" cy="495252"/>
              <a:chOff x="2177994" y="508457"/>
              <a:chExt cx="423361" cy="495252"/>
            </a:xfrm>
          </p:grpSpPr>
          <p:sp>
            <p:nvSpPr>
              <p:cNvPr id="77" name="Arrow: Right 76">
                <a:extLst>
                  <a:ext uri="{FF2B5EF4-FFF2-40B4-BE49-F238E27FC236}">
                    <a16:creationId xmlns:a16="http://schemas.microsoft.com/office/drawing/2014/main" id="{7483F459-F99A-4114-899F-FD98B1C94E13}"/>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78" name="Arrow: Right 4">
                <a:extLst>
                  <a:ext uri="{FF2B5EF4-FFF2-40B4-BE49-F238E27FC236}">
                    <a16:creationId xmlns:a16="http://schemas.microsoft.com/office/drawing/2014/main" id="{A646519C-5CF4-4507-994C-D45086737645}"/>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86" name="Rectangle: Diagonal Corners Rounded 85">
              <a:extLst>
                <a:ext uri="{FF2B5EF4-FFF2-40B4-BE49-F238E27FC236}">
                  <a16:creationId xmlns:a16="http://schemas.microsoft.com/office/drawing/2014/main" id="{73613A58-EDF3-4BF8-B88F-ACAC60523DAB}"/>
                </a:ext>
              </a:extLst>
            </p:cNvPr>
            <p:cNvSpPr/>
            <p:nvPr/>
          </p:nvSpPr>
          <p:spPr>
            <a:xfrm>
              <a:off x="8605702"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100" dirty="0">
                  <a:solidFill>
                    <a:schemeClr val="bg1"/>
                  </a:solidFill>
                </a:rPr>
                <a:t>Helium Sparge</a:t>
              </a:r>
            </a:p>
          </p:txBody>
        </p:sp>
        <p:grpSp>
          <p:nvGrpSpPr>
            <p:cNvPr id="87" name="Group 86">
              <a:extLst>
                <a:ext uri="{FF2B5EF4-FFF2-40B4-BE49-F238E27FC236}">
                  <a16:creationId xmlns:a16="http://schemas.microsoft.com/office/drawing/2014/main" id="{2F73D214-E409-4C3D-806C-69E29E705C52}"/>
                </a:ext>
              </a:extLst>
            </p:cNvPr>
            <p:cNvGrpSpPr/>
            <p:nvPr/>
          </p:nvGrpSpPr>
          <p:grpSpPr>
            <a:xfrm>
              <a:off x="10915856" y="2359561"/>
              <a:ext cx="423361" cy="495252"/>
              <a:chOff x="2177994" y="508457"/>
              <a:chExt cx="423361" cy="495252"/>
            </a:xfrm>
          </p:grpSpPr>
          <p:sp>
            <p:nvSpPr>
              <p:cNvPr id="88" name="Arrow: Right 87">
                <a:extLst>
                  <a:ext uri="{FF2B5EF4-FFF2-40B4-BE49-F238E27FC236}">
                    <a16:creationId xmlns:a16="http://schemas.microsoft.com/office/drawing/2014/main" id="{60011AB5-2AEC-4D55-B6B4-57C7A0F37BD4}"/>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9" name="Arrow: Right 4">
                <a:extLst>
                  <a:ext uri="{FF2B5EF4-FFF2-40B4-BE49-F238E27FC236}">
                    <a16:creationId xmlns:a16="http://schemas.microsoft.com/office/drawing/2014/main" id="{E0C44A27-628D-4D3E-9C39-6B6D4377ACAB}"/>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sp>
          <p:nvSpPr>
            <p:cNvPr id="90" name="Rectangle: Diagonal Corners Rounded 89">
              <a:extLst>
                <a:ext uri="{FF2B5EF4-FFF2-40B4-BE49-F238E27FC236}">
                  <a16:creationId xmlns:a16="http://schemas.microsoft.com/office/drawing/2014/main" id="{A55C8732-54DA-4F42-AB26-85E63DF601C0}"/>
                </a:ext>
              </a:extLst>
            </p:cNvPr>
            <p:cNvSpPr/>
            <p:nvPr/>
          </p:nvSpPr>
          <p:spPr>
            <a:xfrm>
              <a:off x="38004508" y="3494678"/>
              <a:ext cx="3599793" cy="422992"/>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Additional Glow Discharge</a:t>
              </a:r>
            </a:p>
          </p:txBody>
        </p:sp>
        <p:sp>
          <p:nvSpPr>
            <p:cNvPr id="91" name="Rectangle: Diagonal Corners Rounded 90">
              <a:extLst>
                <a:ext uri="{FF2B5EF4-FFF2-40B4-BE49-F238E27FC236}">
                  <a16:creationId xmlns:a16="http://schemas.microsoft.com/office/drawing/2014/main" id="{F5CE4D8B-D281-4BF3-9A57-1D15C5999B5A}"/>
                </a:ext>
              </a:extLst>
            </p:cNvPr>
            <p:cNvSpPr/>
            <p:nvPr/>
          </p:nvSpPr>
          <p:spPr>
            <a:xfrm>
              <a:off x="57565631" y="2054680"/>
              <a:ext cx="2160000" cy="1080000"/>
            </a:xfrm>
            <a:prstGeom prst="round2DiagRect">
              <a:avLst>
                <a:gd name="adj1" fmla="val 19489"/>
                <a:gd name="adj2" fmla="val 0"/>
              </a:avLst>
            </a:prstGeom>
            <a:solidFill>
              <a:srgbClr val="00B2A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dirty="0">
                  <a:solidFill>
                    <a:schemeClr val="bg1"/>
                  </a:solidFill>
                </a:rPr>
                <a:t>Finished</a:t>
              </a:r>
            </a:p>
          </p:txBody>
        </p:sp>
        <p:grpSp>
          <p:nvGrpSpPr>
            <p:cNvPr id="92" name="Group 91">
              <a:extLst>
                <a:ext uri="{FF2B5EF4-FFF2-40B4-BE49-F238E27FC236}">
                  <a16:creationId xmlns:a16="http://schemas.microsoft.com/office/drawing/2014/main" id="{7740BD53-EDAF-434E-851C-7C200CE58995}"/>
                </a:ext>
              </a:extLst>
            </p:cNvPr>
            <p:cNvGrpSpPr/>
            <p:nvPr/>
          </p:nvGrpSpPr>
          <p:grpSpPr>
            <a:xfrm>
              <a:off x="56991394" y="2359561"/>
              <a:ext cx="423361" cy="495252"/>
              <a:chOff x="2177994" y="508457"/>
              <a:chExt cx="423361" cy="495252"/>
            </a:xfrm>
          </p:grpSpPr>
          <p:sp>
            <p:nvSpPr>
              <p:cNvPr id="93" name="Arrow: Right 92">
                <a:extLst>
                  <a:ext uri="{FF2B5EF4-FFF2-40B4-BE49-F238E27FC236}">
                    <a16:creationId xmlns:a16="http://schemas.microsoft.com/office/drawing/2014/main" id="{6BD64648-AE2E-4F47-8F8A-30A8416CBFA7}"/>
                  </a:ext>
                </a:extLst>
              </p:cNvPr>
              <p:cNvSpPr/>
              <p:nvPr/>
            </p:nvSpPr>
            <p:spPr>
              <a:xfrm>
                <a:off x="2177994" y="508457"/>
                <a:ext cx="423361" cy="495252"/>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94" name="Arrow: Right 4">
                <a:extLst>
                  <a:ext uri="{FF2B5EF4-FFF2-40B4-BE49-F238E27FC236}">
                    <a16:creationId xmlns:a16="http://schemas.microsoft.com/office/drawing/2014/main" id="{645A47E9-1DF2-4994-B73F-BCD3A02DC159}"/>
                  </a:ext>
                </a:extLst>
              </p:cNvPr>
              <p:cNvSpPr txBox="1"/>
              <p:nvPr/>
            </p:nvSpPr>
            <p:spPr>
              <a:xfrm>
                <a:off x="2177994" y="607507"/>
                <a:ext cx="296353" cy="297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p:txBody>
          </p:sp>
        </p:grpSp>
      </p:grpSp>
      <p:sp>
        <p:nvSpPr>
          <p:cNvPr id="312" name="Rectangle 311">
            <a:extLst>
              <a:ext uri="{FF2B5EF4-FFF2-40B4-BE49-F238E27FC236}">
                <a16:creationId xmlns:a16="http://schemas.microsoft.com/office/drawing/2014/main" id="{BC64D9DF-BFBF-4E6A-B481-B245A564D583}"/>
              </a:ext>
            </a:extLst>
          </p:cNvPr>
          <p:cNvSpPr/>
          <p:nvPr/>
        </p:nvSpPr>
        <p:spPr>
          <a:xfrm rot="10800000">
            <a:off x="17931400" y="2054225"/>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E41B27B1-44F5-4F49-A053-8FAE23C27ADA}"/>
              </a:ext>
            </a:extLst>
          </p:cNvPr>
          <p:cNvSpPr/>
          <p:nvPr/>
        </p:nvSpPr>
        <p:spPr>
          <a:xfrm>
            <a:off x="-441" y="2054224"/>
            <a:ext cx="2160000" cy="1863445"/>
          </a:xfrm>
          <a:prstGeom prst="rect">
            <a:avLst/>
          </a:prstGeom>
          <a:gradFill flip="none" rotWithShape="1">
            <a:gsLst>
              <a:gs pos="37000">
                <a:schemeClr val="bg1"/>
              </a:gs>
              <a:gs pos="100000">
                <a:schemeClr val="bg1">
                  <a:alpha val="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1" name="Picture 150" descr="A picture containing indoor, kitchen, sitting, table&#10;&#10;Description automatically generated">
            <a:extLst>
              <a:ext uri="{FF2B5EF4-FFF2-40B4-BE49-F238E27FC236}">
                <a16:creationId xmlns:a16="http://schemas.microsoft.com/office/drawing/2014/main" id="{14798118-468F-487C-A397-976FDD826B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5700" y="7180195"/>
            <a:ext cx="4589642" cy="3067336"/>
          </a:xfrm>
          <a:prstGeom prst="rect">
            <a:avLst/>
          </a:prstGeom>
          <a:ln>
            <a:noFill/>
          </a:ln>
          <a:effectLst>
            <a:softEdge rad="112500"/>
          </a:effectLst>
        </p:spPr>
      </p:pic>
      <p:pic>
        <p:nvPicPr>
          <p:cNvPr id="152" name="Picture 151" descr="A person sitting at a desk in front of a computer&#10;&#10;Description automatically generated">
            <a:extLst>
              <a:ext uri="{FF2B5EF4-FFF2-40B4-BE49-F238E27FC236}">
                <a16:creationId xmlns:a16="http://schemas.microsoft.com/office/drawing/2014/main" id="{F51E99CA-BC5C-4A44-862B-00DC5F48A6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0076" y="7174620"/>
            <a:ext cx="4589643" cy="3067336"/>
          </a:xfrm>
          <a:prstGeom prst="rect">
            <a:avLst/>
          </a:prstGeom>
          <a:ln>
            <a:noFill/>
          </a:ln>
          <a:effectLst>
            <a:softEdge rad="112500"/>
          </a:effectLst>
        </p:spPr>
      </p:pic>
      <p:pic>
        <p:nvPicPr>
          <p:cNvPr id="4" name="Picture 3">
            <a:extLst>
              <a:ext uri="{FF2B5EF4-FFF2-40B4-BE49-F238E27FC236}">
                <a16:creationId xmlns:a16="http://schemas.microsoft.com/office/drawing/2014/main" id="{7ACA3D83-3BFE-4D5E-838B-A7BF00252950}"/>
              </a:ext>
            </a:extLst>
          </p:cNvPr>
          <p:cNvPicPr>
            <a:picLocks noChangeAspect="1"/>
          </p:cNvPicPr>
          <p:nvPr/>
        </p:nvPicPr>
        <p:blipFill>
          <a:blip r:embed="rId4"/>
          <a:stretch>
            <a:fillRect/>
          </a:stretch>
        </p:blipFill>
        <p:spPr>
          <a:xfrm>
            <a:off x="11092488" y="4416806"/>
            <a:ext cx="8625703" cy="5825150"/>
          </a:xfrm>
          <a:prstGeom prst="rect">
            <a:avLst/>
          </a:prstGeom>
        </p:spPr>
      </p:pic>
    </p:spTree>
    <p:extLst>
      <p:ext uri="{BB962C8B-B14F-4D97-AF65-F5344CB8AC3E}">
        <p14:creationId xmlns:p14="http://schemas.microsoft.com/office/powerpoint/2010/main" val="91689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499"/>
                                          </p:stCondLst>
                                        </p:cTn>
                                        <p:tgtEl>
                                          <p:spTgt spid="29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childTnLst>
                          </p:cTn>
                        </p:par>
                        <p:par>
                          <p:cTn id="9" fill="hold">
                            <p:stCondLst>
                              <p:cond delay="500"/>
                            </p:stCondLst>
                            <p:childTnLst>
                              <p:par>
                                <p:cTn id="10" presetID="35" presetClass="path" presetSubtype="0" accel="50000" decel="50000" fill="hold" nodeType="afterEffect">
                                  <p:stCondLst>
                                    <p:cond delay="0"/>
                                  </p:stCondLst>
                                  <p:childTnLst>
                                    <p:animMotion origin="layout" path="M 4.17193E-6 2.94217E-6 L -0.14341 2.94217E-6 " pathEditMode="relative" rAng="0" ptsTypes="AA">
                                      <p:cBhvr>
                                        <p:cTn id="11" dur="2000" fill="hold"/>
                                        <p:tgtEl>
                                          <p:spTgt spid="3"/>
                                        </p:tgtEl>
                                        <p:attrNameLst>
                                          <p:attrName>ppt_x</p:attrName>
                                          <p:attrName>ppt_y</p:attrName>
                                        </p:attrNameLst>
                                      </p:cBhvr>
                                      <p:rCtr x="-71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TTheme2021">
  <a:themeElements>
    <a:clrScheme name="Custom -SPT">
      <a:dk1>
        <a:srgbClr val="000000"/>
      </a:dk1>
      <a:lt1>
        <a:srgbClr val="FFFFFF"/>
      </a:lt1>
      <a:dk2>
        <a:srgbClr val="000000"/>
      </a:dk2>
      <a:lt2>
        <a:srgbClr val="000000"/>
      </a:lt2>
      <a:accent1>
        <a:srgbClr val="D40F7D"/>
      </a:accent1>
      <a:accent2>
        <a:srgbClr val="00ABAC"/>
      </a:accent2>
      <a:accent3>
        <a:srgbClr val="A5A5A5"/>
      </a:accent3>
      <a:accent4>
        <a:srgbClr val="7030A0"/>
      </a:accent4>
      <a:accent5>
        <a:srgbClr val="FFFF00"/>
      </a:accent5>
      <a:accent6>
        <a:srgbClr val="D40F7D"/>
      </a:accent6>
      <a:hlink>
        <a:srgbClr val="D40F7D"/>
      </a:hlink>
      <a:folHlink>
        <a:srgbClr val="D40F7D"/>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sz="4000" dirty="0">
            <a:solidFill>
              <a:schemeClr val="bg1"/>
            </a:solidFill>
          </a:defRPr>
        </a:defPPr>
      </a:lstStyle>
    </a:txDef>
  </a:objectDefaults>
  <a:extraClrSchemeLst/>
  <a:extLst>
    <a:ext uri="{05A4C25C-085E-4340-85A3-A5531E510DB2}">
      <thm15:themeFamily xmlns:thm15="http://schemas.microsoft.com/office/thememl/2012/main" name="SPTTheme2021" id="{687D06DD-63AA-4239-B7BC-56E0545FDC43}" vid="{90925DDE-1213-4F23-99BF-BF17F9A2C3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5BCD4B689A8C4BB84A0871B016D107" ma:contentTypeVersion="" ma:contentTypeDescription="Create a new document." ma:contentTypeScope="" ma:versionID="4349cf03090baf37fc7267c473ef1024">
  <xsd:schema xmlns:xsd="http://www.w3.org/2001/XMLSchema" xmlns:xs="http://www.w3.org/2001/XMLSchema" xmlns:p="http://schemas.microsoft.com/office/2006/metadata/properties" xmlns:ns2="495b746a-f087-44ed-82fc-251c3096bcbd" xmlns:ns3="95f89397-82fd-4b43-8bd0-90757494212b" targetNamespace="http://schemas.microsoft.com/office/2006/metadata/properties" ma:root="true" ma:fieldsID="db3bae676dc623cd8a2efe8cdf6cb581" ns2:_="" ns3:_="">
    <xsd:import namespace="495b746a-f087-44ed-82fc-251c3096bcbd"/>
    <xsd:import namespace="95f89397-82fd-4b43-8bd0-907574942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b746a-f087-44ed-82fc-251c3096bcb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f89397-82fd-4b43-8bd0-90757494212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95b746a-f087-44ed-82fc-251c3096bcbd">
      <UserInfo>
        <DisplayName>Ayaka Take</DisplayName>
        <AccountId>46</AccountId>
        <AccountType/>
      </UserInfo>
    </SharedWithUsers>
  </documentManagement>
</p:properties>
</file>

<file path=customXml/itemProps1.xml><?xml version="1.0" encoding="utf-8"?>
<ds:datastoreItem xmlns:ds="http://schemas.openxmlformats.org/officeDocument/2006/customXml" ds:itemID="{E5A260EB-E01E-4A53-B01B-A4881C442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b746a-f087-44ed-82fc-251c3096bcbd"/>
    <ds:schemaRef ds:uri="95f89397-82fd-4b43-8bd0-907574942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A338AD-AC9C-4E08-BABF-B3CC8CFC5659}">
  <ds:schemaRefs>
    <ds:schemaRef ds:uri="http://schemas.microsoft.com/sharepoint/v3/contenttype/forms"/>
  </ds:schemaRefs>
</ds:datastoreItem>
</file>

<file path=customXml/itemProps3.xml><?xml version="1.0" encoding="utf-8"?>
<ds:datastoreItem xmlns:ds="http://schemas.openxmlformats.org/officeDocument/2006/customXml" ds:itemID="{E8C0DC09-A1EA-49D7-A71F-0CBC2AE07A30}">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95f89397-82fd-4b43-8bd0-90757494212b"/>
    <ds:schemaRef ds:uri="http://schemas.microsoft.com/office/infopath/2007/PartnerControls"/>
    <ds:schemaRef ds:uri="http://purl.org/dc/terms/"/>
    <ds:schemaRef ds:uri="495b746a-f087-44ed-82fc-251c3096bcb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SPTTheme2021</Template>
  <TotalTime>0</TotalTime>
  <Words>2910</Words>
  <Application>Microsoft Office PowerPoint</Application>
  <PresentationFormat>Custom</PresentationFormat>
  <Paragraphs>890</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Calibri</vt:lpstr>
      <vt:lpstr>Courier New</vt:lpstr>
      <vt:lpstr>Wingdings</vt:lpstr>
      <vt:lpstr>SPTTheme2021</vt:lpstr>
      <vt:lpstr>Chameleon Workflows</vt:lpstr>
      <vt:lpstr>Three Workflows</vt:lpstr>
      <vt:lpstr>Workflow Overview</vt:lpstr>
      <vt:lpstr>Prepare Grids Workflow</vt:lpstr>
      <vt:lpstr>Freeze grids with protein samples</vt:lpstr>
      <vt:lpstr>Helium Sparge</vt:lpstr>
      <vt:lpstr>Setup dispenser</vt:lpstr>
      <vt:lpstr>Test dispenser</vt:lpstr>
      <vt:lpstr>Prepare Grids Workflow</vt:lpstr>
      <vt:lpstr>Prepare Grids Workflow</vt:lpstr>
      <vt:lpstr>Prepare Grids Workflow</vt:lpstr>
      <vt:lpstr>Prepare Grids Workflow</vt:lpstr>
      <vt:lpstr>Prepare Grids Workflow</vt:lpstr>
      <vt:lpstr>Prepare Grids Workflow</vt:lpstr>
      <vt:lpstr>Prepare Grids Workflow</vt:lpstr>
      <vt:lpstr>Prepare Grids Workflow</vt:lpstr>
      <vt:lpstr>Prepare Grids Workflow</vt:lpstr>
      <vt:lpstr>Prepare Grids Workflow</vt:lpstr>
      <vt:lpstr>Prepare Grids Workflow</vt:lpstr>
      <vt:lpstr>Prepare Grids Workflow</vt:lpstr>
      <vt:lpstr>Prepare Grids Workflow</vt:lpstr>
      <vt:lpstr>Prepare Grids Workflow</vt:lpstr>
      <vt:lpstr>Prepare Grids Workflow</vt:lpstr>
      <vt:lpstr>Prepare Grids Workflow</vt:lpstr>
      <vt:lpstr>Prepare Grids Workflow</vt:lpstr>
      <vt:lpstr>Prepare Grids Workflow</vt:lpstr>
      <vt:lpstr>Clean Dispenser Workflow</vt:lpstr>
      <vt:lpstr>Clean Dispenser Workflow</vt:lpstr>
      <vt:lpstr>Retrieve Grids Workflow</vt:lpstr>
      <vt:lpstr>Retrieve Grids Workflow</vt:lpstr>
      <vt:lpstr>Summary</vt:lpstr>
      <vt:lpstr>Key Points</vt:lpstr>
      <vt:lpstr>Quiz</vt:lpstr>
      <vt:lpstr>Quiz</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Chameleon Workflows</dc:title>
  <dc:creator/>
  <cp:lastModifiedBy/>
  <cp:revision>3</cp:revision>
  <dcterms:created xsi:type="dcterms:W3CDTF">2020-11-23T13:41:39Z</dcterms:created>
  <dcterms:modified xsi:type="dcterms:W3CDTF">2021-12-14T18:50:18Z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0x0101000E5BCD4B689A8C4BB84A0871B016D107</vt:lpwstr>
  </property>
</Properties>
</file>