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4"/>
  </p:sldMasterIdLst>
  <p:notesMasterIdLst>
    <p:notesMasterId r:id="rId23"/>
  </p:notesMasterIdLst>
  <p:handoutMasterIdLst>
    <p:handoutMasterId r:id="rId24"/>
  </p:handoutMasterIdLst>
  <p:sldIdLst>
    <p:sldId id="256" r:id="rId5"/>
    <p:sldId id="286" r:id="rId6"/>
    <p:sldId id="291" r:id="rId7"/>
    <p:sldId id="288" r:id="rId8"/>
    <p:sldId id="293" r:id="rId9"/>
    <p:sldId id="296" r:id="rId10"/>
    <p:sldId id="297" r:id="rId11"/>
    <p:sldId id="294" r:id="rId12"/>
    <p:sldId id="279" r:id="rId13"/>
    <p:sldId id="287" r:id="rId14"/>
    <p:sldId id="300" r:id="rId15"/>
    <p:sldId id="281" r:id="rId16"/>
    <p:sldId id="302" r:id="rId17"/>
    <p:sldId id="299" r:id="rId18"/>
    <p:sldId id="284" r:id="rId19"/>
    <p:sldId id="298" r:id="rId20"/>
    <p:sldId id="301" r:id="rId21"/>
    <p:sldId id="266" r:id="rId22"/>
  </p:sldIdLst>
  <p:sldSz cx="20091400" cy="11309350"/>
  <p:notesSz cx="6858000" cy="9144000"/>
  <p:defaultTextStyle>
    <a:defPPr>
      <a:defRPr lang="en-US"/>
    </a:defPPr>
    <a:lvl1pPr marL="0" algn="l" defTabSz="1794079" rtl="0" eaLnBrk="1" latinLnBrk="0" hangingPunct="1">
      <a:defRPr sz="3500" kern="1200">
        <a:solidFill>
          <a:schemeClr val="tx1"/>
        </a:solidFill>
        <a:latin typeface="+mn-lt"/>
        <a:ea typeface="+mn-ea"/>
        <a:cs typeface="+mn-cs"/>
      </a:defRPr>
    </a:lvl1pPr>
    <a:lvl2pPr marL="897040" algn="l" defTabSz="1794079" rtl="0" eaLnBrk="1" latinLnBrk="0" hangingPunct="1">
      <a:defRPr sz="3500" kern="1200">
        <a:solidFill>
          <a:schemeClr val="tx1"/>
        </a:solidFill>
        <a:latin typeface="+mn-lt"/>
        <a:ea typeface="+mn-ea"/>
        <a:cs typeface="+mn-cs"/>
      </a:defRPr>
    </a:lvl2pPr>
    <a:lvl3pPr marL="1794079" algn="l" defTabSz="1794079" rtl="0" eaLnBrk="1" latinLnBrk="0" hangingPunct="1">
      <a:defRPr sz="3500" kern="1200">
        <a:solidFill>
          <a:schemeClr val="tx1"/>
        </a:solidFill>
        <a:latin typeface="+mn-lt"/>
        <a:ea typeface="+mn-ea"/>
        <a:cs typeface="+mn-cs"/>
      </a:defRPr>
    </a:lvl3pPr>
    <a:lvl4pPr marL="2691119" algn="l" defTabSz="1794079" rtl="0" eaLnBrk="1" latinLnBrk="0" hangingPunct="1">
      <a:defRPr sz="3500" kern="1200">
        <a:solidFill>
          <a:schemeClr val="tx1"/>
        </a:solidFill>
        <a:latin typeface="+mn-lt"/>
        <a:ea typeface="+mn-ea"/>
        <a:cs typeface="+mn-cs"/>
      </a:defRPr>
    </a:lvl4pPr>
    <a:lvl5pPr marL="3588159" algn="l" defTabSz="1794079" rtl="0" eaLnBrk="1" latinLnBrk="0" hangingPunct="1">
      <a:defRPr sz="3500" kern="1200">
        <a:solidFill>
          <a:schemeClr val="tx1"/>
        </a:solidFill>
        <a:latin typeface="+mn-lt"/>
        <a:ea typeface="+mn-ea"/>
        <a:cs typeface="+mn-cs"/>
      </a:defRPr>
    </a:lvl5pPr>
    <a:lvl6pPr marL="4485199" algn="l" defTabSz="1794079" rtl="0" eaLnBrk="1" latinLnBrk="0" hangingPunct="1">
      <a:defRPr sz="3500" kern="1200">
        <a:solidFill>
          <a:schemeClr val="tx1"/>
        </a:solidFill>
        <a:latin typeface="+mn-lt"/>
        <a:ea typeface="+mn-ea"/>
        <a:cs typeface="+mn-cs"/>
      </a:defRPr>
    </a:lvl6pPr>
    <a:lvl7pPr marL="5382238" algn="l" defTabSz="1794079" rtl="0" eaLnBrk="1" latinLnBrk="0" hangingPunct="1">
      <a:defRPr sz="3500" kern="1200">
        <a:solidFill>
          <a:schemeClr val="tx1"/>
        </a:solidFill>
        <a:latin typeface="+mn-lt"/>
        <a:ea typeface="+mn-ea"/>
        <a:cs typeface="+mn-cs"/>
      </a:defRPr>
    </a:lvl7pPr>
    <a:lvl8pPr marL="6279276" algn="l" defTabSz="1794079" rtl="0" eaLnBrk="1" latinLnBrk="0" hangingPunct="1">
      <a:defRPr sz="3500" kern="1200">
        <a:solidFill>
          <a:schemeClr val="tx1"/>
        </a:solidFill>
        <a:latin typeface="+mn-lt"/>
        <a:ea typeface="+mn-ea"/>
        <a:cs typeface="+mn-cs"/>
      </a:defRPr>
    </a:lvl8pPr>
    <a:lvl9pPr marL="7176316" algn="l" defTabSz="1794079" rtl="0" eaLnBrk="1" latinLnBrk="0" hangingPunct="1">
      <a:defRPr sz="35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562">
          <p15:clr>
            <a:srgbClr val="A4A3A4"/>
          </p15:clr>
        </p15:guide>
        <p15:guide id="2" orient="horz" pos="6329">
          <p15:clr>
            <a:srgbClr val="A4A3A4"/>
          </p15:clr>
        </p15:guide>
        <p15:guide id="3" orient="horz" pos="296">
          <p15:clr>
            <a:srgbClr val="A4A3A4"/>
          </p15:clr>
        </p15:guide>
        <p15:guide id="4" orient="horz" pos="1294">
          <p15:clr>
            <a:srgbClr val="A4A3A4"/>
          </p15:clr>
        </p15:guide>
        <p15:guide id="5" orient="horz" pos="1702">
          <p15:clr>
            <a:srgbClr val="A4A3A4"/>
          </p15:clr>
        </p15:guide>
        <p15:guide id="6" orient="horz" pos="6646">
          <p15:clr>
            <a:srgbClr val="A4A3A4"/>
          </p15:clr>
        </p15:guide>
        <p15:guide id="7" orient="horz" pos="478">
          <p15:clr>
            <a:srgbClr val="A4A3A4"/>
          </p15:clr>
        </p15:guide>
        <p15:guide id="8" pos="6328">
          <p15:clr>
            <a:srgbClr val="A4A3A4"/>
          </p15:clr>
        </p15:guide>
        <p15:guide id="9" pos="477">
          <p15:clr>
            <a:srgbClr val="A4A3A4"/>
          </p15:clr>
        </p15:guide>
        <p15:guide id="10" pos="1217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70F7D"/>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FB9590D-5C66-4AE4-8822-B878316AF4D4}" v="21" dt="2021-09-11T17:59:22.80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742" autoAdjust="0"/>
    <p:restoredTop sz="94660"/>
  </p:normalViewPr>
  <p:slideViewPr>
    <p:cSldViewPr>
      <p:cViewPr varScale="1">
        <p:scale>
          <a:sx n="54" d="100"/>
          <a:sy n="54" d="100"/>
        </p:scale>
        <p:origin x="132" y="582"/>
      </p:cViewPr>
      <p:guideLst>
        <p:guide orient="horz" pos="3562"/>
        <p:guide orient="horz" pos="6329"/>
        <p:guide orient="horz" pos="296"/>
        <p:guide orient="horz" pos="1294"/>
        <p:guide orient="horz" pos="1702"/>
        <p:guide orient="horz" pos="6646"/>
        <p:guide orient="horz" pos="478"/>
        <p:guide pos="6328"/>
        <p:guide pos="477"/>
        <p:guide pos="12179"/>
      </p:guideLst>
    </p:cSldViewPr>
  </p:slideViewPr>
  <p:notesTextViewPr>
    <p:cViewPr>
      <p:scale>
        <a:sx n="3" d="2"/>
        <a:sy n="3" d="2"/>
      </p:scale>
      <p:origin x="0" y="0"/>
    </p:cViewPr>
  </p:notesTextViewPr>
  <p:sorterViewPr>
    <p:cViewPr>
      <p:scale>
        <a:sx n="50" d="100"/>
        <a:sy n="50" d="100"/>
      </p:scale>
      <p:origin x="0" y="0"/>
    </p:cViewPr>
  </p:sorterViewPr>
  <p:notesViewPr>
    <p:cSldViewPr showGuides="1">
      <p:cViewPr varScale="1">
        <p:scale>
          <a:sx n="78" d="100"/>
          <a:sy n="78" d="100"/>
        </p:scale>
        <p:origin x="2856"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96896C4-623B-4C4A-9986-6E25AE86DF08}" type="datetimeFigureOut">
              <a:rPr lang="en-GB" smtClean="0"/>
              <a:pPr/>
              <a:t>11/09/2021</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68DF41E-0C3C-43B9-9007-C8D13F7FCEA8}" type="slidenum">
              <a:rPr lang="en-GB" smtClean="0"/>
              <a:pPr/>
              <a:t>‹#›</a:t>
            </a:fld>
            <a:endParaRPr lang="en-GB"/>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C65303-F74A-4947-963B-241D85BD3020}" type="datetimeFigureOut">
              <a:rPr lang="en-GB" smtClean="0"/>
              <a:t>11/09/2021</a:t>
            </a:fld>
            <a:endParaRPr lang="en-GB"/>
          </a:p>
        </p:txBody>
      </p:sp>
      <p:sp>
        <p:nvSpPr>
          <p:cNvPr id="4" name="Slide Image Placeholder 3"/>
          <p:cNvSpPr>
            <a:spLocks noGrp="1" noRot="1" noChangeAspect="1"/>
          </p:cNvSpPr>
          <p:nvPr>
            <p:ph type="sldImg" idx="2"/>
          </p:nvPr>
        </p:nvSpPr>
        <p:spPr>
          <a:xfrm>
            <a:off x="687388" y="1143000"/>
            <a:ext cx="5483225"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FAF126-571A-4927-84F2-DB09B0B144F7}" type="slidenum">
              <a:rPr lang="en-GB" smtClean="0"/>
              <a:t>‹#›</a:t>
            </a:fld>
            <a:endParaRPr lang="en-GB"/>
          </a:p>
        </p:txBody>
      </p:sp>
    </p:spTree>
    <p:extLst>
      <p:ext uri="{BB962C8B-B14F-4D97-AF65-F5344CB8AC3E}">
        <p14:creationId xmlns:p14="http://schemas.microsoft.com/office/powerpoint/2010/main" val="23311921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Product_main_title">
    <p:spTree>
      <p:nvGrpSpPr>
        <p:cNvPr id="1" name=""/>
        <p:cNvGrpSpPr/>
        <p:nvPr/>
      </p:nvGrpSpPr>
      <p:grpSpPr>
        <a:xfrm>
          <a:off x="0" y="0"/>
          <a:ext cx="0" cy="0"/>
          <a:chOff x="0" y="0"/>
          <a:chExt cx="0" cy="0"/>
        </a:xfrm>
      </p:grpSpPr>
      <p:grpSp>
        <p:nvGrpSpPr>
          <p:cNvPr id="10" name="Group 9"/>
          <p:cNvGrpSpPr/>
          <p:nvPr userDrawn="1"/>
        </p:nvGrpSpPr>
        <p:grpSpPr>
          <a:xfrm>
            <a:off x="0" y="0"/>
            <a:ext cx="20091400" cy="11309350"/>
            <a:chOff x="0" y="0"/>
            <a:chExt cx="20091400" cy="11309350"/>
          </a:xfrm>
        </p:grpSpPr>
        <p:sp>
          <p:nvSpPr>
            <p:cNvPr id="7" name="Rectangle 6"/>
            <p:cNvSpPr/>
            <p:nvPr userDrawn="1"/>
          </p:nvSpPr>
          <p:spPr>
            <a:xfrm>
              <a:off x="0" y="0"/>
              <a:ext cx="20091400" cy="11309350"/>
            </a:xfrm>
            <a:prstGeom prst="rect">
              <a:avLst/>
            </a:prstGeom>
            <a:solidFill>
              <a:schemeClr val="accent2"/>
            </a:solidFill>
            <a:ln w="82550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userDrawn="1"/>
          </p:nvSpPr>
          <p:spPr>
            <a:xfrm>
              <a:off x="806190" y="770918"/>
              <a:ext cx="18479020" cy="9780301"/>
            </a:xfrm>
            <a:prstGeom prst="rect">
              <a:avLst/>
            </a:prstGeom>
            <a:solidFill>
              <a:schemeClr val="bg1"/>
            </a:solidFill>
            <a:ln w="82550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Title 1"/>
          <p:cNvSpPr>
            <a:spLocks noGrp="1"/>
          </p:cNvSpPr>
          <p:nvPr userDrawn="1">
            <p:ph type="ctrTitle"/>
          </p:nvPr>
        </p:nvSpPr>
        <p:spPr>
          <a:xfrm>
            <a:off x="1506856" y="3206403"/>
            <a:ext cx="17077691" cy="2424180"/>
          </a:xfrm>
        </p:spPr>
        <p:txBody>
          <a:bodyPr>
            <a:normAutofit/>
          </a:bodyPr>
          <a:lstStyle>
            <a:lvl1pPr>
              <a:defRPr sz="8000" b="1" spc="-150">
                <a:latin typeface="+mj-lt"/>
                <a:cs typeface="Arial" pitchFamily="34" charset="0"/>
              </a:defRPr>
            </a:lvl1pPr>
          </a:lstStyle>
          <a:p>
            <a:r>
              <a:rPr lang="en-US"/>
              <a:t>Click to edit Master title style</a:t>
            </a:r>
            <a:endParaRPr lang="en-GB" dirty="0"/>
          </a:p>
        </p:txBody>
      </p:sp>
      <p:sp>
        <p:nvSpPr>
          <p:cNvPr id="3" name="Subtitle 2"/>
          <p:cNvSpPr>
            <a:spLocks noGrp="1"/>
          </p:cNvSpPr>
          <p:nvPr userDrawn="1">
            <p:ph type="subTitle" idx="1"/>
          </p:nvPr>
        </p:nvSpPr>
        <p:spPr>
          <a:xfrm>
            <a:off x="3013711" y="5654675"/>
            <a:ext cx="14063981" cy="1622308"/>
          </a:xfrm>
        </p:spPr>
        <p:txBody>
          <a:bodyPr>
            <a:normAutofit/>
          </a:bodyPr>
          <a:lstStyle>
            <a:lvl1pPr marL="0" indent="0" algn="ctr">
              <a:buNone/>
              <a:defRPr sz="5400" spc="-150">
                <a:solidFill>
                  <a:schemeClr val="tx1">
                    <a:tint val="75000"/>
                  </a:schemeClr>
                </a:solidFill>
                <a:latin typeface="+mn-lt"/>
                <a:cs typeface="Arial" pitchFamily="34" charset="0"/>
              </a:defRPr>
            </a:lvl1pPr>
            <a:lvl2pPr marL="897040" indent="0" algn="ctr">
              <a:buNone/>
              <a:defRPr>
                <a:solidFill>
                  <a:schemeClr val="tx1">
                    <a:tint val="75000"/>
                  </a:schemeClr>
                </a:solidFill>
              </a:defRPr>
            </a:lvl2pPr>
            <a:lvl3pPr marL="1794079" indent="0" algn="ctr">
              <a:buNone/>
              <a:defRPr>
                <a:solidFill>
                  <a:schemeClr val="tx1">
                    <a:tint val="75000"/>
                  </a:schemeClr>
                </a:solidFill>
              </a:defRPr>
            </a:lvl3pPr>
            <a:lvl4pPr marL="2691119" indent="0" algn="ctr">
              <a:buNone/>
              <a:defRPr>
                <a:solidFill>
                  <a:schemeClr val="tx1">
                    <a:tint val="75000"/>
                  </a:schemeClr>
                </a:solidFill>
              </a:defRPr>
            </a:lvl4pPr>
            <a:lvl5pPr marL="3588159" indent="0" algn="ctr">
              <a:buNone/>
              <a:defRPr>
                <a:solidFill>
                  <a:schemeClr val="tx1">
                    <a:tint val="75000"/>
                  </a:schemeClr>
                </a:solidFill>
              </a:defRPr>
            </a:lvl5pPr>
            <a:lvl6pPr marL="4485199" indent="0" algn="ctr">
              <a:buNone/>
              <a:defRPr>
                <a:solidFill>
                  <a:schemeClr val="tx1">
                    <a:tint val="75000"/>
                  </a:schemeClr>
                </a:solidFill>
              </a:defRPr>
            </a:lvl6pPr>
            <a:lvl7pPr marL="5382238" indent="0" algn="ctr">
              <a:buNone/>
              <a:defRPr>
                <a:solidFill>
                  <a:schemeClr val="tx1">
                    <a:tint val="75000"/>
                  </a:schemeClr>
                </a:solidFill>
              </a:defRPr>
            </a:lvl7pPr>
            <a:lvl8pPr marL="6279276" indent="0" algn="ctr">
              <a:buNone/>
              <a:defRPr>
                <a:solidFill>
                  <a:schemeClr val="tx1">
                    <a:tint val="75000"/>
                  </a:schemeClr>
                </a:solidFill>
              </a:defRPr>
            </a:lvl8pPr>
            <a:lvl9pPr marL="7176316" indent="0" algn="ctr">
              <a:buNone/>
              <a:defRPr>
                <a:solidFill>
                  <a:schemeClr val="tx1">
                    <a:tint val="75000"/>
                  </a:schemeClr>
                </a:solidFill>
              </a:defRPr>
            </a:lvl9pPr>
          </a:lstStyle>
          <a:p>
            <a:r>
              <a:rPr lang="en-US"/>
              <a:t>Click to edit Master subtitle style</a:t>
            </a:r>
            <a:endParaRPr lang="en-GB" dirty="0"/>
          </a:p>
        </p:txBody>
      </p:sp>
      <p:pic>
        <p:nvPicPr>
          <p:cNvPr id="8" name="Picture 7" descr="TTPLT_design_discovery.png"/>
          <p:cNvPicPr>
            <a:picLocks noChangeAspect="1"/>
          </p:cNvPicPr>
          <p:nvPr userDrawn="1"/>
        </p:nvPicPr>
        <p:blipFill rotWithShape="1">
          <a:blip r:embed="rId2" cstate="screen"/>
          <a:srcRect l="57893" b="-13528"/>
          <a:stretch/>
        </p:blipFill>
        <p:spPr>
          <a:xfrm>
            <a:off x="10596927" y="9255075"/>
            <a:ext cx="3841261" cy="1065772"/>
          </a:xfrm>
          <a:prstGeom prst="rect">
            <a:avLst/>
          </a:prstGeom>
        </p:spPr>
      </p:pic>
      <p:pic>
        <p:nvPicPr>
          <p:cNvPr id="6" name="Picture 5" descr="A picture containing drawing&#10;&#10;Description automatically generated">
            <a:extLst>
              <a:ext uri="{FF2B5EF4-FFF2-40B4-BE49-F238E27FC236}">
                <a16:creationId xmlns:a16="http://schemas.microsoft.com/office/drawing/2014/main" id="{D4370E54-6791-43EF-83DA-3D4616CEF39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476247" y="8869960"/>
            <a:ext cx="6552728" cy="1634291"/>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Product_liquid_handling_divider">
    <p:spTree>
      <p:nvGrpSpPr>
        <p:cNvPr id="1" name=""/>
        <p:cNvGrpSpPr/>
        <p:nvPr/>
      </p:nvGrpSpPr>
      <p:grpSpPr>
        <a:xfrm>
          <a:off x="0" y="0"/>
          <a:ext cx="0" cy="0"/>
          <a:chOff x="0" y="0"/>
          <a:chExt cx="0" cy="0"/>
        </a:xfrm>
      </p:grpSpPr>
      <p:sp>
        <p:nvSpPr>
          <p:cNvPr id="6" name="Rectangle 5"/>
          <p:cNvSpPr/>
          <p:nvPr userDrawn="1"/>
        </p:nvSpPr>
        <p:spPr>
          <a:xfrm>
            <a:off x="0" y="0"/>
            <a:ext cx="20091400" cy="11309350"/>
          </a:xfrm>
          <a:prstGeom prst="rect">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descr="ttplabtech_masterlogo_singlecolour_white_cmyk.png"/>
          <p:cNvPicPr>
            <a:picLocks noChangeAspect="1"/>
          </p:cNvPicPr>
          <p:nvPr userDrawn="1"/>
        </p:nvPicPr>
        <p:blipFill>
          <a:blip r:embed="rId2" cstate="screen"/>
          <a:srcRect t="-5957"/>
          <a:stretch>
            <a:fillRect/>
          </a:stretch>
        </p:blipFill>
        <p:spPr>
          <a:xfrm>
            <a:off x="18326620" y="695763"/>
            <a:ext cx="1152128" cy="1233402"/>
          </a:xfrm>
          <a:prstGeom prst="rect">
            <a:avLst/>
          </a:prstGeom>
        </p:spPr>
      </p:pic>
      <p:sp>
        <p:nvSpPr>
          <p:cNvPr id="7" name="Rectangle 6"/>
          <p:cNvSpPr/>
          <p:nvPr userDrawn="1"/>
        </p:nvSpPr>
        <p:spPr>
          <a:xfrm>
            <a:off x="1188716" y="0"/>
            <a:ext cx="8352929" cy="1130935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itle 1"/>
          <p:cNvSpPr>
            <a:spLocks noGrp="1"/>
          </p:cNvSpPr>
          <p:nvPr>
            <p:ph type="title" hasCustomPrompt="1"/>
          </p:nvPr>
        </p:nvSpPr>
        <p:spPr>
          <a:xfrm>
            <a:off x="1476748" y="2054226"/>
            <a:ext cx="7704856" cy="3600450"/>
          </a:xfrm>
        </p:spPr>
        <p:txBody>
          <a:bodyPr>
            <a:normAutofit/>
          </a:bodyPr>
          <a:lstStyle>
            <a:lvl1pPr algn="l">
              <a:defRPr sz="7200" b="1" spc="-150">
                <a:solidFill>
                  <a:schemeClr val="tx1"/>
                </a:solidFill>
              </a:defRPr>
            </a:lvl1pPr>
          </a:lstStyle>
          <a:p>
            <a:r>
              <a:rPr lang="en-US" dirty="0"/>
              <a:t>click to edit master title style</a:t>
            </a:r>
            <a:endParaRPr lang="en-GB" dirty="0"/>
          </a:p>
        </p:txBody>
      </p:sp>
      <p:pic>
        <p:nvPicPr>
          <p:cNvPr id="12" name="Picture 11" descr="liquid_handler_WHITE.png"/>
          <p:cNvPicPr>
            <a:picLocks noChangeAspect="1"/>
          </p:cNvPicPr>
          <p:nvPr userDrawn="1"/>
        </p:nvPicPr>
        <p:blipFill>
          <a:blip r:embed="rId3" cstate="screen"/>
          <a:stretch>
            <a:fillRect/>
          </a:stretch>
        </p:blipFill>
        <p:spPr>
          <a:xfrm>
            <a:off x="12277948" y="2054226"/>
            <a:ext cx="4347532" cy="4536554"/>
          </a:xfrm>
          <a:prstGeom prst="rect">
            <a:avLst/>
          </a:prstGeom>
        </p:spPr>
      </p:pic>
      <p:sp>
        <p:nvSpPr>
          <p:cNvPr id="10" name="TextBox 9">
            <a:extLst>
              <a:ext uri="{FF2B5EF4-FFF2-40B4-BE49-F238E27FC236}">
                <a16:creationId xmlns:a16="http://schemas.microsoft.com/office/drawing/2014/main" id="{CB8CAE57-5A32-4655-A786-86F2534172F9}"/>
              </a:ext>
            </a:extLst>
          </p:cNvPr>
          <p:cNvSpPr txBox="1"/>
          <p:nvPr userDrawn="1"/>
        </p:nvSpPr>
        <p:spPr>
          <a:xfrm>
            <a:off x="10551865" y="9111059"/>
            <a:ext cx="8352929" cy="1169551"/>
          </a:xfrm>
          <a:prstGeom prst="rect">
            <a:avLst/>
          </a:prstGeom>
          <a:noFill/>
        </p:spPr>
        <p:txBody>
          <a:bodyPr wrap="square" rtlCol="0">
            <a:spAutoFit/>
          </a:bodyPr>
          <a:lstStyle/>
          <a:p>
            <a:pPr algn="ctr"/>
            <a:r>
              <a:rPr lang="en-GB" sz="7000" b="1" dirty="0">
                <a:solidFill>
                  <a:schemeClr val="bg1"/>
                </a:solidFill>
                <a:latin typeface="Arial Black" panose="020B0A04020102020204" pitchFamily="34" charset="0"/>
                <a:cs typeface="Arial" pitchFamily="34" charset="0"/>
              </a:rPr>
              <a:t>liquid handling</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_Product_Detection_instruments_divider">
    <p:spTree>
      <p:nvGrpSpPr>
        <p:cNvPr id="1" name=""/>
        <p:cNvGrpSpPr/>
        <p:nvPr/>
      </p:nvGrpSpPr>
      <p:grpSpPr>
        <a:xfrm>
          <a:off x="0" y="0"/>
          <a:ext cx="0" cy="0"/>
          <a:chOff x="0" y="0"/>
          <a:chExt cx="0" cy="0"/>
        </a:xfrm>
      </p:grpSpPr>
      <p:sp>
        <p:nvSpPr>
          <p:cNvPr id="6" name="Rectangle 5"/>
          <p:cNvSpPr/>
          <p:nvPr userDrawn="1"/>
        </p:nvSpPr>
        <p:spPr>
          <a:xfrm>
            <a:off x="0" y="0"/>
            <a:ext cx="20091400" cy="11309350"/>
          </a:xfrm>
          <a:prstGeom prst="rect">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descr="ttplabtech_masterlogo_singlecolour_white_cmyk.png"/>
          <p:cNvPicPr>
            <a:picLocks noChangeAspect="1"/>
          </p:cNvPicPr>
          <p:nvPr userDrawn="1"/>
        </p:nvPicPr>
        <p:blipFill>
          <a:blip r:embed="rId2" cstate="screen"/>
          <a:srcRect t="-5957"/>
          <a:stretch>
            <a:fillRect/>
          </a:stretch>
        </p:blipFill>
        <p:spPr>
          <a:xfrm>
            <a:off x="18326620" y="695763"/>
            <a:ext cx="1152128" cy="1233402"/>
          </a:xfrm>
          <a:prstGeom prst="rect">
            <a:avLst/>
          </a:prstGeom>
        </p:spPr>
      </p:pic>
      <p:sp>
        <p:nvSpPr>
          <p:cNvPr id="7" name="Rectangle 6"/>
          <p:cNvSpPr/>
          <p:nvPr userDrawn="1"/>
        </p:nvSpPr>
        <p:spPr>
          <a:xfrm>
            <a:off x="1188716" y="0"/>
            <a:ext cx="8352929" cy="1130935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itle 1"/>
          <p:cNvSpPr>
            <a:spLocks noGrp="1"/>
          </p:cNvSpPr>
          <p:nvPr>
            <p:ph type="title" hasCustomPrompt="1"/>
          </p:nvPr>
        </p:nvSpPr>
        <p:spPr>
          <a:xfrm>
            <a:off x="1476748" y="2054226"/>
            <a:ext cx="7704856" cy="3600450"/>
          </a:xfrm>
        </p:spPr>
        <p:txBody>
          <a:bodyPr>
            <a:normAutofit/>
          </a:bodyPr>
          <a:lstStyle>
            <a:lvl1pPr algn="l">
              <a:defRPr sz="7200" b="1" spc="-150">
                <a:solidFill>
                  <a:schemeClr val="tx1"/>
                </a:solidFill>
              </a:defRPr>
            </a:lvl1pPr>
          </a:lstStyle>
          <a:p>
            <a:r>
              <a:rPr lang="en-US" dirty="0"/>
              <a:t>click to edit master title style</a:t>
            </a:r>
            <a:endParaRPr lang="en-GB" dirty="0"/>
          </a:p>
        </p:txBody>
      </p:sp>
      <p:sp>
        <p:nvSpPr>
          <p:cNvPr id="9" name="TextBox 8">
            <a:extLst>
              <a:ext uri="{FF2B5EF4-FFF2-40B4-BE49-F238E27FC236}">
                <a16:creationId xmlns:a16="http://schemas.microsoft.com/office/drawing/2014/main" id="{24D6FBA5-BBD5-40F8-AA34-4811F97BB03B}"/>
              </a:ext>
            </a:extLst>
          </p:cNvPr>
          <p:cNvSpPr txBox="1"/>
          <p:nvPr userDrawn="1"/>
        </p:nvSpPr>
        <p:spPr>
          <a:xfrm>
            <a:off x="10837788" y="9111059"/>
            <a:ext cx="8352929" cy="1169551"/>
          </a:xfrm>
          <a:prstGeom prst="rect">
            <a:avLst/>
          </a:prstGeom>
          <a:noFill/>
        </p:spPr>
        <p:txBody>
          <a:bodyPr wrap="square" rtlCol="0">
            <a:spAutoFit/>
          </a:bodyPr>
          <a:lstStyle/>
          <a:p>
            <a:pPr algn="ctr"/>
            <a:r>
              <a:rPr lang="en-GB" sz="7000" b="1" dirty="0">
                <a:solidFill>
                  <a:schemeClr val="bg1"/>
                </a:solidFill>
                <a:latin typeface="Arial Black" panose="020B0A04020102020204" pitchFamily="34" charset="0"/>
                <a:cs typeface="Arial" pitchFamily="34" charset="0"/>
              </a:rPr>
              <a:t>cryo-EM</a:t>
            </a:r>
          </a:p>
        </p:txBody>
      </p:sp>
      <p:pic>
        <p:nvPicPr>
          <p:cNvPr id="12" name="Picture 11" descr="A picture containing drawing, fence&#10;&#10;Description automatically generated">
            <a:extLst>
              <a:ext uri="{FF2B5EF4-FFF2-40B4-BE49-F238E27FC236}">
                <a16:creationId xmlns:a16="http://schemas.microsoft.com/office/drawing/2014/main" id="{1B8AA4FA-C319-47B8-BEA1-585A056397E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133932" y="2990379"/>
            <a:ext cx="5740924" cy="4589495"/>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_Product_sample_management_divider">
    <p:spTree>
      <p:nvGrpSpPr>
        <p:cNvPr id="1" name=""/>
        <p:cNvGrpSpPr/>
        <p:nvPr/>
      </p:nvGrpSpPr>
      <p:grpSpPr>
        <a:xfrm>
          <a:off x="0" y="0"/>
          <a:ext cx="0" cy="0"/>
          <a:chOff x="0" y="0"/>
          <a:chExt cx="0" cy="0"/>
        </a:xfrm>
      </p:grpSpPr>
      <p:sp>
        <p:nvSpPr>
          <p:cNvPr id="6" name="Rectangle 5"/>
          <p:cNvSpPr/>
          <p:nvPr userDrawn="1"/>
        </p:nvSpPr>
        <p:spPr>
          <a:xfrm>
            <a:off x="0" y="0"/>
            <a:ext cx="20091400" cy="11309350"/>
          </a:xfrm>
          <a:prstGeom prst="rect">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descr="ttplabtech_masterlogo_singlecolour_white_cmyk.png"/>
          <p:cNvPicPr>
            <a:picLocks noChangeAspect="1"/>
          </p:cNvPicPr>
          <p:nvPr userDrawn="1"/>
        </p:nvPicPr>
        <p:blipFill>
          <a:blip r:embed="rId2" cstate="screen"/>
          <a:srcRect t="-5957"/>
          <a:stretch>
            <a:fillRect/>
          </a:stretch>
        </p:blipFill>
        <p:spPr>
          <a:xfrm>
            <a:off x="18326620" y="695763"/>
            <a:ext cx="1152128" cy="1233402"/>
          </a:xfrm>
          <a:prstGeom prst="rect">
            <a:avLst/>
          </a:prstGeom>
        </p:spPr>
      </p:pic>
      <p:sp>
        <p:nvSpPr>
          <p:cNvPr id="7" name="Rectangle 6"/>
          <p:cNvSpPr/>
          <p:nvPr userDrawn="1"/>
        </p:nvSpPr>
        <p:spPr>
          <a:xfrm>
            <a:off x="1188716" y="0"/>
            <a:ext cx="8352929" cy="1130935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itle 1"/>
          <p:cNvSpPr>
            <a:spLocks noGrp="1"/>
          </p:cNvSpPr>
          <p:nvPr>
            <p:ph type="title" hasCustomPrompt="1"/>
          </p:nvPr>
        </p:nvSpPr>
        <p:spPr>
          <a:xfrm>
            <a:off x="1476748" y="2054226"/>
            <a:ext cx="7704856" cy="3600450"/>
          </a:xfrm>
        </p:spPr>
        <p:txBody>
          <a:bodyPr>
            <a:normAutofit/>
          </a:bodyPr>
          <a:lstStyle>
            <a:lvl1pPr algn="l">
              <a:defRPr sz="7200" b="1" spc="-150">
                <a:solidFill>
                  <a:schemeClr val="tx1"/>
                </a:solidFill>
              </a:defRPr>
            </a:lvl1pPr>
          </a:lstStyle>
          <a:p>
            <a:r>
              <a:rPr lang="en-US" dirty="0"/>
              <a:t>click to edit master title style</a:t>
            </a:r>
            <a:endParaRPr lang="en-GB" dirty="0"/>
          </a:p>
        </p:txBody>
      </p:sp>
      <p:pic>
        <p:nvPicPr>
          <p:cNvPr id="13" name="Picture 12" descr="sample_management_WHITE.png"/>
          <p:cNvPicPr>
            <a:picLocks noChangeAspect="1"/>
          </p:cNvPicPr>
          <p:nvPr userDrawn="1"/>
        </p:nvPicPr>
        <p:blipFill>
          <a:blip r:embed="rId3" cstate="screen"/>
          <a:stretch>
            <a:fillRect/>
          </a:stretch>
        </p:blipFill>
        <p:spPr>
          <a:xfrm>
            <a:off x="11997285" y="2054225"/>
            <a:ext cx="5177207" cy="4752578"/>
          </a:xfrm>
          <a:prstGeom prst="rect">
            <a:avLst/>
          </a:prstGeom>
        </p:spPr>
      </p:pic>
      <p:sp>
        <p:nvSpPr>
          <p:cNvPr id="10" name="TextBox 9">
            <a:extLst>
              <a:ext uri="{FF2B5EF4-FFF2-40B4-BE49-F238E27FC236}">
                <a16:creationId xmlns:a16="http://schemas.microsoft.com/office/drawing/2014/main" id="{2FAFC287-DB29-4EC6-9F2B-235A25859695}"/>
              </a:ext>
            </a:extLst>
          </p:cNvPr>
          <p:cNvSpPr txBox="1"/>
          <p:nvPr userDrawn="1"/>
        </p:nvSpPr>
        <p:spPr>
          <a:xfrm>
            <a:off x="9847970" y="8967043"/>
            <a:ext cx="9937104" cy="1107996"/>
          </a:xfrm>
          <a:prstGeom prst="rect">
            <a:avLst/>
          </a:prstGeom>
          <a:noFill/>
        </p:spPr>
        <p:txBody>
          <a:bodyPr wrap="square" rtlCol="0">
            <a:spAutoFit/>
          </a:bodyPr>
          <a:lstStyle/>
          <a:p>
            <a:r>
              <a:rPr lang="en-GB" sz="6600" b="1" dirty="0">
                <a:solidFill>
                  <a:schemeClr val="bg1"/>
                </a:solidFill>
                <a:latin typeface="Arial Black" panose="020B0A04020102020204" pitchFamily="34" charset="0"/>
                <a:cs typeface="Arial" pitchFamily="34" charset="0"/>
              </a:rPr>
              <a:t>sample management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Product_Last_slide">
    <p:spTree>
      <p:nvGrpSpPr>
        <p:cNvPr id="1" name=""/>
        <p:cNvGrpSpPr/>
        <p:nvPr/>
      </p:nvGrpSpPr>
      <p:grpSpPr>
        <a:xfrm>
          <a:off x="0" y="0"/>
          <a:ext cx="0" cy="0"/>
          <a:chOff x="0" y="0"/>
          <a:chExt cx="0" cy="0"/>
        </a:xfrm>
      </p:grpSpPr>
      <p:sp>
        <p:nvSpPr>
          <p:cNvPr id="5" name="Rectangle 4"/>
          <p:cNvSpPr/>
          <p:nvPr userDrawn="1"/>
        </p:nvSpPr>
        <p:spPr>
          <a:xfrm>
            <a:off x="0" y="0"/>
            <a:ext cx="20091400" cy="11309350"/>
          </a:xfrm>
          <a:prstGeom prst="rect">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6" name="Picture 5" descr="design_discovery_only_white.png"/>
          <p:cNvPicPr>
            <a:picLocks noChangeAspect="1"/>
          </p:cNvPicPr>
          <p:nvPr userDrawn="1"/>
        </p:nvPicPr>
        <p:blipFill>
          <a:blip r:embed="rId2" cstate="screen"/>
          <a:stretch>
            <a:fillRect/>
          </a:stretch>
        </p:blipFill>
        <p:spPr>
          <a:xfrm>
            <a:off x="4897448" y="4119642"/>
            <a:ext cx="10296504" cy="2975193"/>
          </a:xfrm>
          <a:prstGeom prst="rect">
            <a:avLst/>
          </a:prstGeom>
        </p:spPr>
      </p:pic>
      <p:pic>
        <p:nvPicPr>
          <p:cNvPr id="4" name="Picture 3">
            <a:extLst>
              <a:ext uri="{FF2B5EF4-FFF2-40B4-BE49-F238E27FC236}">
                <a16:creationId xmlns:a16="http://schemas.microsoft.com/office/drawing/2014/main" id="{1E07F1E5-E01F-4CFB-B3C9-145A69EC9B0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68636" y="10191179"/>
            <a:ext cx="3528392" cy="647744"/>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agenda_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88547" y="758825"/>
            <a:ext cx="16601969" cy="1295400"/>
          </a:xfrm>
        </p:spPr>
        <p:txBody>
          <a:bodyPr>
            <a:normAutofit/>
          </a:bodyPr>
          <a:lstStyle>
            <a:lvl1pPr algn="l">
              <a:defRPr sz="6600" b="1"/>
            </a:lvl1pPr>
          </a:lstStyle>
          <a:p>
            <a:r>
              <a:rPr lang="en-US" dirty="0"/>
              <a:t>agenda</a:t>
            </a:r>
            <a:endParaRPr lang="en-GB" dirty="0"/>
          </a:p>
        </p:txBody>
      </p:sp>
      <p:sp>
        <p:nvSpPr>
          <p:cNvPr id="3" name="Content Placeholder 2"/>
          <p:cNvSpPr>
            <a:spLocks noGrp="1"/>
          </p:cNvSpPr>
          <p:nvPr>
            <p:ph idx="1"/>
          </p:nvPr>
        </p:nvSpPr>
        <p:spPr>
          <a:xfrm>
            <a:off x="828675" y="2638850"/>
            <a:ext cx="18505488" cy="7463649"/>
          </a:xfrm>
        </p:spPr>
        <p:txBody>
          <a:bodyPr/>
          <a:lstStyle>
            <a:lvl1pPr>
              <a:buClr>
                <a:schemeClr val="accent1"/>
              </a:buClr>
              <a:buFont typeface="Wingdings" pitchFamily="2" charset="2"/>
              <a:buChar char="§"/>
              <a:defRPr sz="4800" b="1"/>
            </a:lvl1pPr>
            <a:lvl2pPr>
              <a:buClr>
                <a:schemeClr val="accent1"/>
              </a:buClr>
              <a:buFont typeface="Wingdings" pitchFamily="2" charset="2"/>
              <a:buChar char="§"/>
              <a:defRPr sz="4800"/>
            </a:lvl2pPr>
            <a:lvl3pPr>
              <a:buClr>
                <a:schemeClr val="accent1"/>
              </a:buClr>
              <a:buFont typeface="Wingdings" pitchFamily="2" charset="2"/>
              <a:buChar char="§"/>
              <a:defRPr sz="4400"/>
            </a:lvl3pPr>
            <a:lvl4pPr>
              <a:buClr>
                <a:schemeClr val="accent1"/>
              </a:buClr>
              <a:buFont typeface="Wingdings" pitchFamily="2" charset="2"/>
              <a:buChar char="§"/>
              <a:defRPr sz="4000"/>
            </a:lvl4pPr>
            <a:lvl5pPr>
              <a:buClr>
                <a:schemeClr val="accent1"/>
              </a:buClr>
              <a:buFont typeface="Wingdings" pitchFamily="2" charset="2"/>
              <a:buChar char="§"/>
              <a:defRPr sz="3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8" name="Picture 7" descr="ttplabtech_masterlogo_labtechcube_cmyk.png"/>
          <p:cNvPicPr>
            <a:picLocks noChangeAspect="1"/>
          </p:cNvPicPr>
          <p:nvPr userDrawn="1"/>
        </p:nvPicPr>
        <p:blipFill>
          <a:blip r:embed="rId2" cstate="screen"/>
          <a:stretch>
            <a:fillRect/>
          </a:stretch>
        </p:blipFill>
        <p:spPr>
          <a:xfrm>
            <a:off x="18326620" y="757933"/>
            <a:ext cx="936104" cy="935212"/>
          </a:xfrm>
          <a:prstGeom prst="rect">
            <a:avLst/>
          </a:prstGeom>
        </p:spPr>
      </p:pic>
      <p:sp>
        <p:nvSpPr>
          <p:cNvPr id="9" name="Slide Number Placeholder 5"/>
          <p:cNvSpPr txBox="1">
            <a:spLocks/>
          </p:cNvSpPr>
          <p:nvPr userDrawn="1"/>
        </p:nvSpPr>
        <p:spPr>
          <a:xfrm>
            <a:off x="828675" y="10550525"/>
            <a:ext cx="4687994" cy="602117"/>
          </a:xfrm>
          <a:prstGeom prst="rect">
            <a:avLst/>
          </a:prstGeom>
        </p:spPr>
        <p:txBody>
          <a:bodyPr vert="horz" lIns="179409" tIns="89704" rIns="179409" bIns="89704" rtlCol="0" anchor="ctr"/>
          <a:lstStyle>
            <a:lvl1pPr algn="l">
              <a:defRPr>
                <a:solidFill>
                  <a:schemeClr val="accent1"/>
                </a:solidFill>
              </a:defRPr>
            </a:lvl1pPr>
          </a:lstStyle>
          <a:p>
            <a:pPr marL="0" marR="0" lvl="0" indent="0" algn="l" defTabSz="1794079" rtl="0" eaLnBrk="1" fontAlgn="auto" latinLnBrk="0" hangingPunct="1">
              <a:lnSpc>
                <a:spcPct val="100000"/>
              </a:lnSpc>
              <a:spcBef>
                <a:spcPts val="0"/>
              </a:spcBef>
              <a:spcAft>
                <a:spcPts val="0"/>
              </a:spcAft>
              <a:buClrTx/>
              <a:buSzTx/>
              <a:buFontTx/>
              <a:buNone/>
              <a:tabLst/>
              <a:defRPr/>
            </a:pPr>
            <a:fld id="{1D15C7EE-D348-494E-8481-B03C5C94ECAC}" type="slidenum">
              <a:rPr kumimoji="0" lang="en-GB" sz="2400" b="0" i="0" u="none" strike="noStrike" kern="1200" cap="none" spc="0" normalizeH="0" baseline="0" noProof="0" smtClean="0">
                <a:ln>
                  <a:noFill/>
                </a:ln>
                <a:solidFill>
                  <a:schemeClr val="accent1"/>
                </a:solidFill>
                <a:effectLst/>
                <a:uLnTx/>
                <a:uFillTx/>
                <a:latin typeface="+mn-lt"/>
                <a:ea typeface="+mn-ea"/>
                <a:cs typeface="+mn-cs"/>
              </a:rPr>
              <a:pPr marL="0" marR="0" lvl="0" indent="0" algn="l" defTabSz="1794079" rtl="0" eaLnBrk="1" fontAlgn="auto" latinLnBrk="0" hangingPunct="1">
                <a:lnSpc>
                  <a:spcPct val="100000"/>
                </a:lnSpc>
                <a:spcBef>
                  <a:spcPts val="0"/>
                </a:spcBef>
                <a:spcAft>
                  <a:spcPts val="0"/>
                </a:spcAft>
                <a:buClrTx/>
                <a:buSzTx/>
                <a:buFontTx/>
                <a:buNone/>
                <a:tabLst/>
                <a:defRPr/>
              </a:pPr>
              <a:t>‹#›</a:t>
            </a:fld>
            <a:endParaRPr kumimoji="0" lang="en-GB" sz="2400" b="0" i="0" u="none" strike="noStrike" kern="1200" cap="none" spc="0" normalizeH="0" baseline="0" noProof="0" dirty="0">
              <a:ln>
                <a:noFill/>
              </a:ln>
              <a:solidFill>
                <a:schemeClr val="accent1"/>
              </a:solidFill>
              <a:effectLst/>
              <a:uLnTx/>
              <a:uFillTx/>
              <a:latin typeface="+mn-lt"/>
              <a:ea typeface="+mn-ea"/>
              <a:cs typeface="+mn-c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_bullet_content_mai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88547" y="758825"/>
            <a:ext cx="16601969" cy="1295400"/>
          </a:xfrm>
        </p:spPr>
        <p:txBody>
          <a:bodyPr>
            <a:normAutofit/>
          </a:bodyPr>
          <a:lstStyle>
            <a:lvl1pPr algn="l">
              <a:defRPr sz="6600" b="1"/>
            </a:lvl1pPr>
          </a:lstStyle>
          <a:p>
            <a:r>
              <a:rPr lang="en-US" dirty="0"/>
              <a:t>click to edit Master title style</a:t>
            </a:r>
            <a:endParaRPr lang="en-GB" dirty="0"/>
          </a:p>
        </p:txBody>
      </p:sp>
      <p:sp>
        <p:nvSpPr>
          <p:cNvPr id="3" name="Content Placeholder 2"/>
          <p:cNvSpPr>
            <a:spLocks noGrp="1"/>
          </p:cNvSpPr>
          <p:nvPr>
            <p:ph idx="1"/>
          </p:nvPr>
        </p:nvSpPr>
        <p:spPr>
          <a:xfrm>
            <a:off x="828675" y="2638850"/>
            <a:ext cx="18505488" cy="7463649"/>
          </a:xfrm>
        </p:spPr>
        <p:txBody>
          <a:bodyPr/>
          <a:lstStyle>
            <a:lvl1pPr>
              <a:buClr>
                <a:schemeClr val="accent1"/>
              </a:buClr>
              <a:buFont typeface="Wingdings" pitchFamily="2" charset="2"/>
              <a:buChar char="§"/>
              <a:defRPr sz="4800" b="1"/>
            </a:lvl1pPr>
            <a:lvl2pPr>
              <a:buClr>
                <a:schemeClr val="accent1"/>
              </a:buClr>
              <a:buFont typeface="Wingdings" pitchFamily="2" charset="2"/>
              <a:buChar char="§"/>
              <a:defRPr sz="4800"/>
            </a:lvl2pPr>
            <a:lvl3pPr>
              <a:buClr>
                <a:schemeClr val="accent1"/>
              </a:buClr>
              <a:buFont typeface="Wingdings" pitchFamily="2" charset="2"/>
              <a:buChar char="§"/>
              <a:defRPr sz="4400"/>
            </a:lvl3pPr>
            <a:lvl4pPr>
              <a:buClr>
                <a:schemeClr val="accent1"/>
              </a:buClr>
              <a:buFont typeface="Wingdings" pitchFamily="2" charset="2"/>
              <a:buChar char="§"/>
              <a:defRPr sz="4000"/>
            </a:lvl4pPr>
            <a:lvl5pPr>
              <a:buClr>
                <a:schemeClr val="accent1"/>
              </a:buClr>
              <a:buFont typeface="Wingdings" pitchFamily="2" charset="2"/>
              <a:buChar char="§"/>
              <a:defRPr sz="3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8" name="Picture 7" descr="ttplabtech_masterlogo_labtechcube_cmyk.png"/>
          <p:cNvPicPr>
            <a:picLocks noChangeAspect="1"/>
          </p:cNvPicPr>
          <p:nvPr userDrawn="1"/>
        </p:nvPicPr>
        <p:blipFill>
          <a:blip r:embed="rId2" cstate="screen"/>
          <a:stretch>
            <a:fillRect/>
          </a:stretch>
        </p:blipFill>
        <p:spPr>
          <a:xfrm>
            <a:off x="18326620" y="757933"/>
            <a:ext cx="936104" cy="935212"/>
          </a:xfrm>
          <a:prstGeom prst="rect">
            <a:avLst/>
          </a:prstGeom>
        </p:spPr>
      </p:pic>
      <p:sp>
        <p:nvSpPr>
          <p:cNvPr id="9" name="Slide Number Placeholder 5"/>
          <p:cNvSpPr txBox="1">
            <a:spLocks/>
          </p:cNvSpPr>
          <p:nvPr userDrawn="1"/>
        </p:nvSpPr>
        <p:spPr>
          <a:xfrm>
            <a:off x="828675" y="10550525"/>
            <a:ext cx="4687994" cy="602117"/>
          </a:xfrm>
          <a:prstGeom prst="rect">
            <a:avLst/>
          </a:prstGeom>
        </p:spPr>
        <p:txBody>
          <a:bodyPr vert="horz" lIns="179409" tIns="89704" rIns="179409" bIns="89704" rtlCol="0" anchor="ctr"/>
          <a:lstStyle>
            <a:lvl1pPr algn="l">
              <a:defRPr>
                <a:solidFill>
                  <a:schemeClr val="accent1"/>
                </a:solidFill>
              </a:defRPr>
            </a:lvl1pPr>
          </a:lstStyle>
          <a:p>
            <a:pPr marL="0" marR="0" lvl="0" indent="0" algn="l" defTabSz="1794079" rtl="0" eaLnBrk="1" fontAlgn="auto" latinLnBrk="0" hangingPunct="1">
              <a:lnSpc>
                <a:spcPct val="100000"/>
              </a:lnSpc>
              <a:spcBef>
                <a:spcPts val="0"/>
              </a:spcBef>
              <a:spcAft>
                <a:spcPts val="0"/>
              </a:spcAft>
              <a:buClrTx/>
              <a:buSzTx/>
              <a:buFontTx/>
              <a:buNone/>
              <a:tabLst/>
              <a:defRPr/>
            </a:pPr>
            <a:fld id="{1D15C7EE-D348-494E-8481-B03C5C94ECAC}" type="slidenum">
              <a:rPr kumimoji="0" lang="en-GB" sz="2400" b="0" i="0" u="none" strike="noStrike" kern="1200" cap="none" spc="0" normalizeH="0" baseline="0" noProof="0" smtClean="0">
                <a:ln>
                  <a:noFill/>
                </a:ln>
                <a:solidFill>
                  <a:schemeClr val="accent1"/>
                </a:solidFill>
                <a:effectLst/>
                <a:uLnTx/>
                <a:uFillTx/>
                <a:latin typeface="+mn-lt"/>
                <a:ea typeface="+mn-ea"/>
                <a:cs typeface="+mn-cs"/>
              </a:rPr>
              <a:pPr marL="0" marR="0" lvl="0" indent="0" algn="l" defTabSz="1794079" rtl="0" eaLnBrk="1" fontAlgn="auto" latinLnBrk="0" hangingPunct="1">
                <a:lnSpc>
                  <a:spcPct val="100000"/>
                </a:lnSpc>
                <a:spcBef>
                  <a:spcPts val="0"/>
                </a:spcBef>
                <a:spcAft>
                  <a:spcPts val="0"/>
                </a:spcAft>
                <a:buClrTx/>
                <a:buSzTx/>
                <a:buFontTx/>
                <a:buNone/>
                <a:tabLst/>
                <a:defRPr/>
              </a:pPr>
              <a:t>‹#›</a:t>
            </a:fld>
            <a:endParaRPr kumimoji="0" lang="en-GB" sz="2400" b="0" i="0" u="none" strike="noStrike" kern="1200" cap="none" spc="0" normalizeH="0" baseline="0" noProof="0" dirty="0">
              <a:ln>
                <a:noFill/>
              </a:ln>
              <a:solidFill>
                <a:schemeClr val="accent1"/>
              </a:solidFill>
              <a:effectLst/>
              <a:uLnTx/>
              <a:uFillTx/>
              <a:latin typeface="+mn-lt"/>
              <a:ea typeface="+mn-ea"/>
              <a:cs typeface="+mn-c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_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88547" y="758825"/>
            <a:ext cx="16601969" cy="1295400"/>
          </a:xfrm>
        </p:spPr>
        <p:txBody>
          <a:bodyPr>
            <a:normAutofit/>
          </a:bodyPr>
          <a:lstStyle>
            <a:lvl1pPr algn="l">
              <a:defRPr sz="6600" b="1"/>
            </a:lvl1pPr>
          </a:lstStyle>
          <a:p>
            <a:r>
              <a:rPr lang="en-US" dirty="0"/>
              <a:t>click to edit Master title style</a:t>
            </a:r>
            <a:endParaRPr lang="en-GB" dirty="0"/>
          </a:p>
        </p:txBody>
      </p:sp>
      <p:pic>
        <p:nvPicPr>
          <p:cNvPr id="8" name="Picture 7" descr="ttplabtech_masterlogo_labtechcube_cmyk.png"/>
          <p:cNvPicPr>
            <a:picLocks noChangeAspect="1"/>
          </p:cNvPicPr>
          <p:nvPr userDrawn="1"/>
        </p:nvPicPr>
        <p:blipFill>
          <a:blip r:embed="rId2" cstate="screen"/>
          <a:stretch>
            <a:fillRect/>
          </a:stretch>
        </p:blipFill>
        <p:spPr>
          <a:xfrm>
            <a:off x="18326620" y="757933"/>
            <a:ext cx="936104" cy="935212"/>
          </a:xfrm>
          <a:prstGeom prst="rect">
            <a:avLst/>
          </a:prstGeom>
        </p:spPr>
      </p:pic>
      <p:sp>
        <p:nvSpPr>
          <p:cNvPr id="10" name="Content Placeholder 2"/>
          <p:cNvSpPr>
            <a:spLocks noGrp="1"/>
          </p:cNvSpPr>
          <p:nvPr>
            <p:ph idx="1"/>
          </p:nvPr>
        </p:nvSpPr>
        <p:spPr>
          <a:xfrm>
            <a:off x="828675" y="2638849"/>
            <a:ext cx="18505488" cy="7479875"/>
          </a:xfrm>
        </p:spPr>
        <p:txBody>
          <a:bodyPr>
            <a:normAutofit/>
          </a:bodyPr>
          <a:lstStyle>
            <a:lvl1pPr marL="0" indent="0">
              <a:buClr>
                <a:schemeClr val="accent1"/>
              </a:buClr>
              <a:buFontTx/>
              <a:buNone/>
              <a:defRPr sz="4800" b="0"/>
            </a:lvl1pPr>
            <a:lvl2pPr>
              <a:buClr>
                <a:schemeClr val="accent1"/>
              </a:buClr>
              <a:buFont typeface="Wingdings" pitchFamily="2" charset="2"/>
              <a:buNone/>
              <a:defRPr sz="4800"/>
            </a:lvl2pPr>
            <a:lvl3pPr>
              <a:buClr>
                <a:schemeClr val="accent1"/>
              </a:buClr>
              <a:buFont typeface="Wingdings" pitchFamily="2" charset="2"/>
              <a:buChar char="§"/>
              <a:defRPr sz="4400"/>
            </a:lvl3pPr>
            <a:lvl4pPr>
              <a:buClr>
                <a:schemeClr val="accent1"/>
              </a:buClr>
              <a:buFont typeface="Wingdings" pitchFamily="2" charset="2"/>
              <a:buChar char="§"/>
              <a:defRPr sz="4000"/>
            </a:lvl4pPr>
            <a:lvl5pPr>
              <a:buClr>
                <a:schemeClr val="accent1"/>
              </a:buClr>
              <a:buFont typeface="Wingdings" pitchFamily="2" charset="2"/>
              <a:buChar char="§"/>
              <a:defRPr sz="3600"/>
            </a:lvl5pPr>
          </a:lstStyle>
          <a:p>
            <a:pPr lvl="0"/>
            <a:r>
              <a:rPr lang="en-US"/>
              <a:t>Click to edit Master text styles</a:t>
            </a:r>
          </a:p>
        </p:txBody>
      </p:sp>
      <p:sp>
        <p:nvSpPr>
          <p:cNvPr id="11" name="Slide Number Placeholder 5"/>
          <p:cNvSpPr txBox="1">
            <a:spLocks/>
          </p:cNvSpPr>
          <p:nvPr userDrawn="1"/>
        </p:nvSpPr>
        <p:spPr>
          <a:xfrm>
            <a:off x="828675" y="10550525"/>
            <a:ext cx="4687994" cy="602117"/>
          </a:xfrm>
          <a:prstGeom prst="rect">
            <a:avLst/>
          </a:prstGeom>
        </p:spPr>
        <p:txBody>
          <a:bodyPr vert="horz" lIns="179409" tIns="89704" rIns="179409" bIns="89704" rtlCol="0" anchor="ctr"/>
          <a:lstStyle>
            <a:lvl1pPr algn="l">
              <a:defRPr>
                <a:solidFill>
                  <a:schemeClr val="accent1"/>
                </a:solidFill>
              </a:defRPr>
            </a:lvl1pPr>
          </a:lstStyle>
          <a:p>
            <a:pPr marL="0" marR="0" lvl="0" indent="0" algn="l" defTabSz="1794079" rtl="0" eaLnBrk="1" fontAlgn="auto" latinLnBrk="0" hangingPunct="1">
              <a:lnSpc>
                <a:spcPct val="100000"/>
              </a:lnSpc>
              <a:spcBef>
                <a:spcPts val="0"/>
              </a:spcBef>
              <a:spcAft>
                <a:spcPts val="0"/>
              </a:spcAft>
              <a:buClrTx/>
              <a:buSzTx/>
              <a:buFontTx/>
              <a:buNone/>
              <a:tabLst/>
              <a:defRPr/>
            </a:pPr>
            <a:fld id="{1D15C7EE-D348-494E-8481-B03C5C94ECAC}" type="slidenum">
              <a:rPr kumimoji="0" lang="en-GB" sz="2400" b="0" i="0" u="none" strike="noStrike" kern="1200" cap="none" spc="0" normalizeH="0" baseline="0" noProof="0" smtClean="0">
                <a:ln>
                  <a:noFill/>
                </a:ln>
                <a:solidFill>
                  <a:schemeClr val="accent1"/>
                </a:solidFill>
                <a:effectLst/>
                <a:uLnTx/>
                <a:uFillTx/>
                <a:latin typeface="+mn-lt"/>
                <a:ea typeface="+mn-ea"/>
                <a:cs typeface="+mn-cs"/>
              </a:rPr>
              <a:pPr marL="0" marR="0" lvl="0" indent="0" algn="l" defTabSz="1794079" rtl="0" eaLnBrk="1" fontAlgn="auto" latinLnBrk="0" hangingPunct="1">
                <a:lnSpc>
                  <a:spcPct val="100000"/>
                </a:lnSpc>
                <a:spcBef>
                  <a:spcPts val="0"/>
                </a:spcBef>
                <a:spcAft>
                  <a:spcPts val="0"/>
                </a:spcAft>
                <a:buClrTx/>
                <a:buSzTx/>
                <a:buFontTx/>
                <a:buNone/>
                <a:tabLst/>
                <a:defRPr/>
              </a:pPr>
              <a:t>‹#›</a:t>
            </a:fld>
            <a:endParaRPr kumimoji="0" lang="en-GB" sz="2400" b="0" i="0" u="none" strike="noStrike" kern="1200" cap="none" spc="0" normalizeH="0" baseline="0" noProof="0" dirty="0">
              <a:ln>
                <a:noFill/>
              </a:ln>
              <a:solidFill>
                <a:schemeClr val="accent1"/>
              </a:solidFill>
              <a:effectLst/>
              <a:uLnTx/>
              <a:uFillTx/>
              <a:latin typeface="+mn-lt"/>
              <a:ea typeface="+mn-ea"/>
              <a:cs typeface="+mn-c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_content_x2_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88547" y="758825"/>
            <a:ext cx="16601969" cy="1295400"/>
          </a:xfrm>
        </p:spPr>
        <p:txBody>
          <a:bodyPr>
            <a:normAutofit/>
          </a:bodyPr>
          <a:lstStyle>
            <a:lvl1pPr algn="l">
              <a:defRPr sz="6600" b="1"/>
            </a:lvl1pPr>
          </a:lstStyle>
          <a:p>
            <a:r>
              <a:rPr lang="en-US" dirty="0"/>
              <a:t>click to edit Master title style</a:t>
            </a:r>
            <a:endParaRPr lang="en-GB" dirty="0"/>
          </a:p>
        </p:txBody>
      </p:sp>
      <p:pic>
        <p:nvPicPr>
          <p:cNvPr id="8" name="Picture 7" descr="ttplabtech_masterlogo_labtechcube_cmyk.png"/>
          <p:cNvPicPr>
            <a:picLocks noChangeAspect="1"/>
          </p:cNvPicPr>
          <p:nvPr userDrawn="1"/>
        </p:nvPicPr>
        <p:blipFill>
          <a:blip r:embed="rId2" cstate="screen"/>
          <a:stretch>
            <a:fillRect/>
          </a:stretch>
        </p:blipFill>
        <p:spPr>
          <a:xfrm>
            <a:off x="18326620" y="757933"/>
            <a:ext cx="936104" cy="935212"/>
          </a:xfrm>
          <a:prstGeom prst="rect">
            <a:avLst/>
          </a:prstGeom>
        </p:spPr>
      </p:pic>
      <p:sp>
        <p:nvSpPr>
          <p:cNvPr id="10" name="Content Placeholder 2"/>
          <p:cNvSpPr>
            <a:spLocks noGrp="1"/>
          </p:cNvSpPr>
          <p:nvPr>
            <p:ph idx="1"/>
          </p:nvPr>
        </p:nvSpPr>
        <p:spPr>
          <a:xfrm>
            <a:off x="828675" y="2638849"/>
            <a:ext cx="9001002" cy="7479875"/>
          </a:xfrm>
        </p:spPr>
        <p:txBody>
          <a:bodyPr>
            <a:normAutofit/>
          </a:bodyPr>
          <a:lstStyle>
            <a:lvl1pPr marL="0" indent="0">
              <a:buClr>
                <a:schemeClr val="accent1"/>
              </a:buClr>
              <a:buFontTx/>
              <a:buNone/>
              <a:defRPr sz="4800" b="0"/>
            </a:lvl1pPr>
            <a:lvl2pPr>
              <a:buClr>
                <a:schemeClr val="accent1"/>
              </a:buClr>
              <a:buFont typeface="Wingdings" pitchFamily="2" charset="2"/>
              <a:buNone/>
              <a:defRPr sz="4800"/>
            </a:lvl2pPr>
            <a:lvl3pPr>
              <a:buClr>
                <a:schemeClr val="accent1"/>
              </a:buClr>
              <a:buFont typeface="Wingdings" pitchFamily="2" charset="2"/>
              <a:buChar char="§"/>
              <a:defRPr sz="4400"/>
            </a:lvl3pPr>
            <a:lvl4pPr>
              <a:buClr>
                <a:schemeClr val="accent1"/>
              </a:buClr>
              <a:buFont typeface="Wingdings" pitchFamily="2" charset="2"/>
              <a:buChar char="§"/>
              <a:defRPr sz="4000"/>
            </a:lvl4pPr>
            <a:lvl5pPr>
              <a:buClr>
                <a:schemeClr val="accent1"/>
              </a:buClr>
              <a:buFont typeface="Wingdings" pitchFamily="2" charset="2"/>
              <a:buChar char="§"/>
              <a:defRPr sz="3600"/>
            </a:lvl5pPr>
          </a:lstStyle>
          <a:p>
            <a:pPr lvl="0"/>
            <a:r>
              <a:rPr lang="en-US"/>
              <a:t>Click to edit Master text styles</a:t>
            </a:r>
          </a:p>
        </p:txBody>
      </p:sp>
      <p:sp>
        <p:nvSpPr>
          <p:cNvPr id="11" name="Slide Number Placeholder 5"/>
          <p:cNvSpPr txBox="1">
            <a:spLocks/>
          </p:cNvSpPr>
          <p:nvPr userDrawn="1"/>
        </p:nvSpPr>
        <p:spPr>
          <a:xfrm>
            <a:off x="828675" y="10550525"/>
            <a:ext cx="4687994" cy="602117"/>
          </a:xfrm>
          <a:prstGeom prst="rect">
            <a:avLst/>
          </a:prstGeom>
        </p:spPr>
        <p:txBody>
          <a:bodyPr vert="horz" lIns="179409" tIns="89704" rIns="179409" bIns="89704" rtlCol="0" anchor="ctr"/>
          <a:lstStyle>
            <a:lvl1pPr algn="l">
              <a:defRPr>
                <a:solidFill>
                  <a:schemeClr val="accent1"/>
                </a:solidFill>
              </a:defRPr>
            </a:lvl1pPr>
          </a:lstStyle>
          <a:p>
            <a:pPr marL="0" marR="0" lvl="0" indent="0" algn="l" defTabSz="1794079" rtl="0" eaLnBrk="1" fontAlgn="auto" latinLnBrk="0" hangingPunct="1">
              <a:lnSpc>
                <a:spcPct val="100000"/>
              </a:lnSpc>
              <a:spcBef>
                <a:spcPts val="0"/>
              </a:spcBef>
              <a:spcAft>
                <a:spcPts val="0"/>
              </a:spcAft>
              <a:buClrTx/>
              <a:buSzTx/>
              <a:buFontTx/>
              <a:buNone/>
              <a:tabLst/>
              <a:defRPr/>
            </a:pPr>
            <a:fld id="{1D15C7EE-D348-494E-8481-B03C5C94ECAC}" type="slidenum">
              <a:rPr kumimoji="0" lang="en-GB" sz="2400" b="0" i="0" u="none" strike="noStrike" kern="1200" cap="none" spc="0" normalizeH="0" baseline="0" noProof="0" smtClean="0">
                <a:ln>
                  <a:noFill/>
                </a:ln>
                <a:solidFill>
                  <a:schemeClr val="accent1"/>
                </a:solidFill>
                <a:effectLst/>
                <a:uLnTx/>
                <a:uFillTx/>
                <a:latin typeface="+mn-lt"/>
                <a:ea typeface="+mn-ea"/>
                <a:cs typeface="+mn-cs"/>
              </a:rPr>
              <a:pPr marL="0" marR="0" lvl="0" indent="0" algn="l" defTabSz="1794079" rtl="0" eaLnBrk="1" fontAlgn="auto" latinLnBrk="0" hangingPunct="1">
                <a:lnSpc>
                  <a:spcPct val="100000"/>
                </a:lnSpc>
                <a:spcBef>
                  <a:spcPts val="0"/>
                </a:spcBef>
                <a:spcAft>
                  <a:spcPts val="0"/>
                </a:spcAft>
                <a:buClrTx/>
                <a:buSzTx/>
                <a:buFontTx/>
                <a:buNone/>
                <a:tabLst/>
                <a:defRPr/>
              </a:pPr>
              <a:t>‹#›</a:t>
            </a:fld>
            <a:endParaRPr kumimoji="0" lang="en-GB" sz="2400" b="0" i="0" u="none" strike="noStrike" kern="1200" cap="none" spc="0" normalizeH="0" baseline="0" noProof="0" dirty="0">
              <a:ln>
                <a:noFill/>
              </a:ln>
              <a:solidFill>
                <a:schemeClr val="accent1"/>
              </a:solidFill>
              <a:effectLst/>
              <a:uLnTx/>
              <a:uFillTx/>
              <a:latin typeface="+mn-lt"/>
              <a:ea typeface="+mn-ea"/>
              <a:cs typeface="+mn-cs"/>
            </a:endParaRPr>
          </a:p>
        </p:txBody>
      </p:sp>
      <p:sp>
        <p:nvSpPr>
          <p:cNvPr id="6" name="Content Placeholder 2"/>
          <p:cNvSpPr>
            <a:spLocks noGrp="1"/>
          </p:cNvSpPr>
          <p:nvPr>
            <p:ph idx="10"/>
          </p:nvPr>
        </p:nvSpPr>
        <p:spPr>
          <a:xfrm>
            <a:off x="10333161" y="2701925"/>
            <a:ext cx="9001002" cy="7416800"/>
          </a:xfrm>
        </p:spPr>
        <p:txBody>
          <a:bodyPr>
            <a:normAutofit/>
          </a:bodyPr>
          <a:lstStyle>
            <a:lvl1pPr marL="0" indent="0">
              <a:buClr>
                <a:schemeClr val="accent1"/>
              </a:buClr>
              <a:buFontTx/>
              <a:buNone/>
              <a:defRPr sz="4800" b="0"/>
            </a:lvl1pPr>
            <a:lvl2pPr>
              <a:buClr>
                <a:schemeClr val="accent1"/>
              </a:buClr>
              <a:buFont typeface="Wingdings" pitchFamily="2" charset="2"/>
              <a:buNone/>
              <a:defRPr sz="4800"/>
            </a:lvl2pPr>
            <a:lvl3pPr>
              <a:buClr>
                <a:schemeClr val="accent1"/>
              </a:buClr>
              <a:buFont typeface="Wingdings" pitchFamily="2" charset="2"/>
              <a:buChar char="§"/>
              <a:defRPr sz="4400"/>
            </a:lvl3pPr>
            <a:lvl4pPr>
              <a:buClr>
                <a:schemeClr val="accent1"/>
              </a:buClr>
              <a:buFont typeface="Wingdings" pitchFamily="2" charset="2"/>
              <a:buChar char="§"/>
              <a:defRPr sz="4000"/>
            </a:lvl4pPr>
            <a:lvl5pPr>
              <a:buClr>
                <a:schemeClr val="accent1"/>
              </a:buClr>
              <a:buFont typeface="Wingdings" pitchFamily="2" charset="2"/>
              <a:buChar char="§"/>
              <a:defRPr sz="3600"/>
            </a:lvl5pPr>
          </a:lstStyle>
          <a:p>
            <a:pPr lvl="0"/>
            <a:r>
              <a:rPr lang="en-US"/>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_bullets_x2_columns">
    <p:spTree>
      <p:nvGrpSpPr>
        <p:cNvPr id="1" name=""/>
        <p:cNvGrpSpPr/>
        <p:nvPr/>
      </p:nvGrpSpPr>
      <p:grpSpPr>
        <a:xfrm>
          <a:off x="0" y="0"/>
          <a:ext cx="0" cy="0"/>
          <a:chOff x="0" y="0"/>
          <a:chExt cx="0" cy="0"/>
        </a:xfrm>
      </p:grpSpPr>
      <p:pic>
        <p:nvPicPr>
          <p:cNvPr id="10" name="Picture 9" descr="ttplabtech_masterlogo_labtechcube_cmyk.png"/>
          <p:cNvPicPr>
            <a:picLocks noChangeAspect="1"/>
          </p:cNvPicPr>
          <p:nvPr userDrawn="1"/>
        </p:nvPicPr>
        <p:blipFill>
          <a:blip r:embed="rId2" cstate="screen"/>
          <a:stretch>
            <a:fillRect/>
          </a:stretch>
        </p:blipFill>
        <p:spPr>
          <a:xfrm>
            <a:off x="18326620" y="757933"/>
            <a:ext cx="936104" cy="935212"/>
          </a:xfrm>
          <a:prstGeom prst="rect">
            <a:avLst/>
          </a:prstGeom>
        </p:spPr>
      </p:pic>
      <p:sp>
        <p:nvSpPr>
          <p:cNvPr id="11" name="Title 1"/>
          <p:cNvSpPr>
            <a:spLocks noGrp="1"/>
          </p:cNvSpPr>
          <p:nvPr>
            <p:ph type="title" hasCustomPrompt="1"/>
          </p:nvPr>
        </p:nvSpPr>
        <p:spPr>
          <a:xfrm>
            <a:off x="788547" y="758825"/>
            <a:ext cx="16601969" cy="1295400"/>
          </a:xfrm>
        </p:spPr>
        <p:txBody>
          <a:bodyPr>
            <a:normAutofit/>
          </a:bodyPr>
          <a:lstStyle>
            <a:lvl1pPr algn="l">
              <a:defRPr sz="6600" b="1"/>
            </a:lvl1pPr>
          </a:lstStyle>
          <a:p>
            <a:r>
              <a:rPr lang="en-US" dirty="0"/>
              <a:t>click to edit Master title style</a:t>
            </a:r>
            <a:endParaRPr lang="en-GB" dirty="0"/>
          </a:p>
        </p:txBody>
      </p:sp>
      <p:sp>
        <p:nvSpPr>
          <p:cNvPr id="12" name="Content Placeholder 2"/>
          <p:cNvSpPr>
            <a:spLocks noGrp="1"/>
          </p:cNvSpPr>
          <p:nvPr>
            <p:ph idx="1"/>
          </p:nvPr>
        </p:nvSpPr>
        <p:spPr>
          <a:xfrm>
            <a:off x="828675" y="2638850"/>
            <a:ext cx="9001002" cy="7463649"/>
          </a:xfrm>
        </p:spPr>
        <p:txBody>
          <a:bodyPr/>
          <a:lstStyle>
            <a:lvl1pPr>
              <a:buClr>
                <a:schemeClr val="accent1"/>
              </a:buClr>
              <a:buFont typeface="Wingdings" pitchFamily="2" charset="2"/>
              <a:buChar char="§"/>
              <a:defRPr sz="4800" b="1"/>
            </a:lvl1pPr>
            <a:lvl2pPr>
              <a:buClr>
                <a:schemeClr val="accent1"/>
              </a:buClr>
              <a:buFont typeface="Wingdings" pitchFamily="2" charset="2"/>
              <a:buChar char="§"/>
              <a:defRPr sz="4800"/>
            </a:lvl2pPr>
            <a:lvl3pPr>
              <a:buClr>
                <a:schemeClr val="accent1"/>
              </a:buClr>
              <a:buFont typeface="Wingdings" pitchFamily="2" charset="2"/>
              <a:buChar char="§"/>
              <a:defRPr sz="4400"/>
            </a:lvl3pPr>
            <a:lvl4pPr>
              <a:buClr>
                <a:schemeClr val="accent1"/>
              </a:buClr>
              <a:buFont typeface="Wingdings" pitchFamily="2" charset="2"/>
              <a:buChar char="§"/>
              <a:defRPr sz="4000"/>
            </a:lvl4pPr>
            <a:lvl5pPr>
              <a:buClr>
                <a:schemeClr val="accent1"/>
              </a:buClr>
              <a:buFont typeface="Wingdings" pitchFamily="2" charset="2"/>
              <a:buChar char="§"/>
              <a:defRPr sz="3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Content Placeholder 2"/>
          <p:cNvSpPr>
            <a:spLocks noGrp="1"/>
          </p:cNvSpPr>
          <p:nvPr>
            <p:ph idx="13"/>
          </p:nvPr>
        </p:nvSpPr>
        <p:spPr>
          <a:xfrm>
            <a:off x="10261724" y="2655076"/>
            <a:ext cx="9072440" cy="7463649"/>
          </a:xfrm>
        </p:spPr>
        <p:txBody>
          <a:bodyPr/>
          <a:lstStyle>
            <a:lvl1pPr>
              <a:buClr>
                <a:schemeClr val="accent1"/>
              </a:buClr>
              <a:buFont typeface="Wingdings" pitchFamily="2" charset="2"/>
              <a:buChar char="§"/>
              <a:defRPr sz="4800" b="1"/>
            </a:lvl1pPr>
            <a:lvl2pPr>
              <a:buClr>
                <a:schemeClr val="accent1"/>
              </a:buClr>
              <a:buFont typeface="Wingdings" pitchFamily="2" charset="2"/>
              <a:buChar char="§"/>
              <a:defRPr sz="4800"/>
            </a:lvl2pPr>
            <a:lvl3pPr>
              <a:buClr>
                <a:schemeClr val="accent1"/>
              </a:buClr>
              <a:buFont typeface="Wingdings" pitchFamily="2" charset="2"/>
              <a:buChar char="§"/>
              <a:defRPr sz="4400"/>
            </a:lvl3pPr>
            <a:lvl4pPr>
              <a:buClr>
                <a:schemeClr val="accent1"/>
              </a:buClr>
              <a:buFont typeface="Wingdings" pitchFamily="2" charset="2"/>
              <a:buChar char="§"/>
              <a:defRPr sz="4000"/>
            </a:lvl4pPr>
            <a:lvl5pPr>
              <a:buClr>
                <a:schemeClr val="accent1"/>
              </a:buClr>
              <a:buFont typeface="Wingdings" pitchFamily="2" charset="2"/>
              <a:buChar char="§"/>
              <a:defRPr sz="3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Slide Number Placeholder 5"/>
          <p:cNvSpPr txBox="1">
            <a:spLocks/>
          </p:cNvSpPr>
          <p:nvPr userDrawn="1"/>
        </p:nvSpPr>
        <p:spPr>
          <a:xfrm>
            <a:off x="828675" y="10550525"/>
            <a:ext cx="4687994" cy="602117"/>
          </a:xfrm>
          <a:prstGeom prst="rect">
            <a:avLst/>
          </a:prstGeom>
        </p:spPr>
        <p:txBody>
          <a:bodyPr vert="horz" lIns="179409" tIns="89704" rIns="179409" bIns="89704" rtlCol="0" anchor="ctr"/>
          <a:lstStyle>
            <a:lvl1pPr algn="l">
              <a:defRPr>
                <a:solidFill>
                  <a:schemeClr val="accent1"/>
                </a:solidFill>
              </a:defRPr>
            </a:lvl1pPr>
          </a:lstStyle>
          <a:p>
            <a:pPr marL="0" marR="0" lvl="0" indent="0" algn="l" defTabSz="1794079" rtl="0" eaLnBrk="1" fontAlgn="auto" latinLnBrk="0" hangingPunct="1">
              <a:lnSpc>
                <a:spcPct val="100000"/>
              </a:lnSpc>
              <a:spcBef>
                <a:spcPts val="0"/>
              </a:spcBef>
              <a:spcAft>
                <a:spcPts val="0"/>
              </a:spcAft>
              <a:buClrTx/>
              <a:buSzTx/>
              <a:buFontTx/>
              <a:buNone/>
              <a:tabLst/>
              <a:defRPr/>
            </a:pPr>
            <a:fld id="{1D15C7EE-D348-494E-8481-B03C5C94ECAC}" type="slidenum">
              <a:rPr kumimoji="0" lang="en-GB" sz="2400" b="0" i="0" u="none" strike="noStrike" kern="1200" cap="none" spc="0" normalizeH="0" baseline="0" noProof="0" smtClean="0">
                <a:ln>
                  <a:noFill/>
                </a:ln>
                <a:solidFill>
                  <a:schemeClr val="accent1"/>
                </a:solidFill>
                <a:effectLst/>
                <a:uLnTx/>
                <a:uFillTx/>
                <a:latin typeface="+mn-lt"/>
                <a:ea typeface="+mn-ea"/>
                <a:cs typeface="+mn-cs"/>
              </a:rPr>
              <a:pPr marL="0" marR="0" lvl="0" indent="0" algn="l" defTabSz="1794079" rtl="0" eaLnBrk="1" fontAlgn="auto" latinLnBrk="0" hangingPunct="1">
                <a:lnSpc>
                  <a:spcPct val="100000"/>
                </a:lnSpc>
                <a:spcBef>
                  <a:spcPts val="0"/>
                </a:spcBef>
                <a:spcAft>
                  <a:spcPts val="0"/>
                </a:spcAft>
                <a:buClrTx/>
                <a:buSzTx/>
                <a:buFontTx/>
                <a:buNone/>
                <a:tabLst/>
                <a:defRPr/>
              </a:pPr>
              <a:t>‹#›</a:t>
            </a:fld>
            <a:endParaRPr kumimoji="0" lang="en-GB" sz="2400" b="0" i="0" u="none" strike="noStrike" kern="1200" cap="none" spc="0" normalizeH="0" baseline="0" noProof="0" dirty="0">
              <a:ln>
                <a:noFill/>
              </a:ln>
              <a:solidFill>
                <a:schemeClr val="accent1"/>
              </a:solidFill>
              <a:effectLst/>
              <a:uLnTx/>
              <a:uFillTx/>
              <a:latin typeface="+mn-lt"/>
              <a:ea typeface="+mn-ea"/>
              <a:cs typeface="+mn-c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_sub_titles_bullets_x2_columns">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28675" y="2701925"/>
            <a:ext cx="9001001" cy="1055016"/>
          </a:xfrm>
        </p:spPr>
        <p:txBody>
          <a:bodyPr anchor="b"/>
          <a:lstStyle>
            <a:lvl1pPr marL="0" indent="0">
              <a:buNone/>
              <a:defRPr sz="4600" b="1"/>
            </a:lvl1pPr>
            <a:lvl2pPr marL="897040" indent="0">
              <a:buNone/>
              <a:defRPr sz="4000" b="1"/>
            </a:lvl2pPr>
            <a:lvl3pPr marL="1794079" indent="0">
              <a:buNone/>
              <a:defRPr sz="3500" b="1"/>
            </a:lvl3pPr>
            <a:lvl4pPr marL="2691119" indent="0">
              <a:buNone/>
              <a:defRPr sz="3100" b="1"/>
            </a:lvl4pPr>
            <a:lvl5pPr marL="3588159" indent="0">
              <a:buNone/>
              <a:defRPr sz="3100" b="1"/>
            </a:lvl5pPr>
            <a:lvl6pPr marL="4485199" indent="0">
              <a:buNone/>
              <a:defRPr sz="3100" b="1"/>
            </a:lvl6pPr>
            <a:lvl7pPr marL="5382238" indent="0">
              <a:buNone/>
              <a:defRPr sz="3100" b="1"/>
            </a:lvl7pPr>
            <a:lvl8pPr marL="6279276" indent="0">
              <a:buNone/>
              <a:defRPr sz="3100" b="1"/>
            </a:lvl8pPr>
            <a:lvl9pPr marL="7176316" indent="0">
              <a:buNone/>
              <a:defRPr sz="3100" b="1"/>
            </a:lvl9pPr>
          </a:lstStyle>
          <a:p>
            <a:pPr lvl="0"/>
            <a:r>
              <a:rPr lang="en-US"/>
              <a:t>Click to edit Master text styles</a:t>
            </a:r>
          </a:p>
        </p:txBody>
      </p:sp>
      <p:sp>
        <p:nvSpPr>
          <p:cNvPr id="5" name="Text Placeholder 4"/>
          <p:cNvSpPr>
            <a:spLocks noGrp="1"/>
          </p:cNvSpPr>
          <p:nvPr>
            <p:ph type="body" sz="quarter" idx="3"/>
          </p:nvPr>
        </p:nvSpPr>
        <p:spPr>
          <a:xfrm>
            <a:off x="10262293" y="2701925"/>
            <a:ext cx="9071870" cy="1055016"/>
          </a:xfrm>
        </p:spPr>
        <p:txBody>
          <a:bodyPr anchor="b"/>
          <a:lstStyle>
            <a:lvl1pPr marL="0" indent="0">
              <a:buNone/>
              <a:defRPr sz="4600" b="1"/>
            </a:lvl1pPr>
            <a:lvl2pPr marL="897040" indent="0">
              <a:buNone/>
              <a:defRPr sz="4000" b="1"/>
            </a:lvl2pPr>
            <a:lvl3pPr marL="1794079" indent="0">
              <a:buNone/>
              <a:defRPr sz="3500" b="1"/>
            </a:lvl3pPr>
            <a:lvl4pPr marL="2691119" indent="0">
              <a:buNone/>
              <a:defRPr sz="3100" b="1"/>
            </a:lvl4pPr>
            <a:lvl5pPr marL="3588159" indent="0">
              <a:buNone/>
              <a:defRPr sz="3100" b="1"/>
            </a:lvl5pPr>
            <a:lvl6pPr marL="4485199" indent="0">
              <a:buNone/>
              <a:defRPr sz="3100" b="1"/>
            </a:lvl6pPr>
            <a:lvl7pPr marL="5382238" indent="0">
              <a:buNone/>
              <a:defRPr sz="3100" b="1"/>
            </a:lvl7pPr>
            <a:lvl8pPr marL="6279276" indent="0">
              <a:buNone/>
              <a:defRPr sz="3100" b="1"/>
            </a:lvl8pPr>
            <a:lvl9pPr marL="7176316" indent="0">
              <a:buNone/>
              <a:defRPr sz="3100" b="1"/>
            </a:lvl9pPr>
          </a:lstStyle>
          <a:p>
            <a:pPr lvl="0"/>
            <a:r>
              <a:rPr lang="en-US"/>
              <a:t>Click to edit Master text styles</a:t>
            </a:r>
          </a:p>
        </p:txBody>
      </p:sp>
      <p:pic>
        <p:nvPicPr>
          <p:cNvPr id="11" name="Picture 10" descr="ttplabtech_masterlogo_labtechcube_cmyk.png"/>
          <p:cNvPicPr>
            <a:picLocks noChangeAspect="1"/>
          </p:cNvPicPr>
          <p:nvPr userDrawn="1"/>
        </p:nvPicPr>
        <p:blipFill>
          <a:blip r:embed="rId2" cstate="screen"/>
          <a:stretch>
            <a:fillRect/>
          </a:stretch>
        </p:blipFill>
        <p:spPr>
          <a:xfrm>
            <a:off x="18326620" y="757933"/>
            <a:ext cx="936104" cy="935212"/>
          </a:xfrm>
          <a:prstGeom prst="rect">
            <a:avLst/>
          </a:prstGeom>
        </p:spPr>
      </p:pic>
      <p:sp>
        <p:nvSpPr>
          <p:cNvPr id="12" name="Title 1"/>
          <p:cNvSpPr>
            <a:spLocks noGrp="1"/>
          </p:cNvSpPr>
          <p:nvPr>
            <p:ph type="title" hasCustomPrompt="1"/>
          </p:nvPr>
        </p:nvSpPr>
        <p:spPr>
          <a:xfrm>
            <a:off x="788547" y="758825"/>
            <a:ext cx="16601969" cy="1295400"/>
          </a:xfrm>
        </p:spPr>
        <p:txBody>
          <a:bodyPr>
            <a:normAutofit/>
          </a:bodyPr>
          <a:lstStyle>
            <a:lvl1pPr algn="l">
              <a:defRPr sz="6600" b="1"/>
            </a:lvl1pPr>
          </a:lstStyle>
          <a:p>
            <a:r>
              <a:rPr lang="en-US" dirty="0"/>
              <a:t>click to edit Master title style</a:t>
            </a:r>
            <a:endParaRPr lang="en-GB" dirty="0"/>
          </a:p>
        </p:txBody>
      </p:sp>
      <p:sp>
        <p:nvSpPr>
          <p:cNvPr id="13" name="Content Placeholder 2"/>
          <p:cNvSpPr>
            <a:spLocks noGrp="1"/>
          </p:cNvSpPr>
          <p:nvPr>
            <p:ph idx="10"/>
          </p:nvPr>
        </p:nvSpPr>
        <p:spPr>
          <a:xfrm>
            <a:off x="828675" y="3710459"/>
            <a:ext cx="9001002" cy="6392040"/>
          </a:xfrm>
        </p:spPr>
        <p:txBody>
          <a:bodyPr/>
          <a:lstStyle>
            <a:lvl1pPr>
              <a:buClr>
                <a:schemeClr val="accent1"/>
              </a:buClr>
              <a:buFont typeface="Wingdings" pitchFamily="2" charset="2"/>
              <a:buChar char="§"/>
              <a:defRPr sz="4800" b="1"/>
            </a:lvl1pPr>
            <a:lvl2pPr>
              <a:buClr>
                <a:schemeClr val="accent1"/>
              </a:buClr>
              <a:buFont typeface="Wingdings" pitchFamily="2" charset="2"/>
              <a:buChar char="§"/>
              <a:defRPr sz="4800"/>
            </a:lvl2pPr>
            <a:lvl3pPr>
              <a:buClr>
                <a:schemeClr val="accent1"/>
              </a:buClr>
              <a:buFont typeface="Wingdings" pitchFamily="2" charset="2"/>
              <a:buChar char="§"/>
              <a:defRPr sz="4400"/>
            </a:lvl3pPr>
            <a:lvl4pPr>
              <a:buClr>
                <a:schemeClr val="accent1"/>
              </a:buClr>
              <a:buFont typeface="Wingdings" pitchFamily="2" charset="2"/>
              <a:buChar char="§"/>
              <a:defRPr sz="4000"/>
            </a:lvl4pPr>
            <a:lvl5pPr>
              <a:buClr>
                <a:schemeClr val="accent1"/>
              </a:buClr>
              <a:buFont typeface="Wingdings" pitchFamily="2" charset="2"/>
              <a:buChar char="§"/>
              <a:defRPr sz="3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Content Placeholder 2"/>
          <p:cNvSpPr>
            <a:spLocks noGrp="1"/>
          </p:cNvSpPr>
          <p:nvPr>
            <p:ph idx="13"/>
          </p:nvPr>
        </p:nvSpPr>
        <p:spPr>
          <a:xfrm>
            <a:off x="10261724" y="3710459"/>
            <a:ext cx="9072440" cy="6408266"/>
          </a:xfrm>
        </p:spPr>
        <p:txBody>
          <a:bodyPr/>
          <a:lstStyle>
            <a:lvl1pPr>
              <a:buClr>
                <a:schemeClr val="accent1"/>
              </a:buClr>
              <a:buFont typeface="Wingdings" pitchFamily="2" charset="2"/>
              <a:buChar char="§"/>
              <a:defRPr sz="4800" b="1"/>
            </a:lvl1pPr>
            <a:lvl2pPr>
              <a:buClr>
                <a:schemeClr val="accent1"/>
              </a:buClr>
              <a:buFont typeface="Wingdings" pitchFamily="2" charset="2"/>
              <a:buChar char="§"/>
              <a:defRPr sz="4800"/>
            </a:lvl2pPr>
            <a:lvl3pPr>
              <a:buClr>
                <a:schemeClr val="accent1"/>
              </a:buClr>
              <a:buFont typeface="Wingdings" pitchFamily="2" charset="2"/>
              <a:buChar char="§"/>
              <a:defRPr sz="4400"/>
            </a:lvl3pPr>
            <a:lvl4pPr>
              <a:buClr>
                <a:schemeClr val="accent1"/>
              </a:buClr>
              <a:buFont typeface="Wingdings" pitchFamily="2" charset="2"/>
              <a:buChar char="§"/>
              <a:defRPr sz="4000"/>
            </a:lvl4pPr>
            <a:lvl5pPr>
              <a:buClr>
                <a:schemeClr val="accent1"/>
              </a:buClr>
              <a:buFont typeface="Wingdings" pitchFamily="2" charset="2"/>
              <a:buChar char="§"/>
              <a:defRPr sz="3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Slide Number Placeholder 5"/>
          <p:cNvSpPr>
            <a:spLocks noGrp="1"/>
          </p:cNvSpPr>
          <p:nvPr>
            <p:ph type="sldNum" sz="quarter" idx="12"/>
          </p:nvPr>
        </p:nvSpPr>
        <p:spPr>
          <a:xfrm>
            <a:off x="828675" y="10550525"/>
            <a:ext cx="4687994" cy="602117"/>
          </a:xfrm>
        </p:spPr>
        <p:txBody>
          <a:bodyPr/>
          <a:lstStyle>
            <a:lvl1pPr algn="l">
              <a:defRPr>
                <a:solidFill>
                  <a:schemeClr val="accent1"/>
                </a:solidFill>
              </a:defRPr>
            </a:lvl1pPr>
          </a:lstStyle>
          <a:p>
            <a:fld id="{1D15C7EE-D348-494E-8481-B03C5C94ECAC}" type="slidenum">
              <a:rPr lang="en-GB" smtClean="0"/>
              <a:pPr/>
              <a:t>‹#›</a:t>
            </a:fld>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roduct_main_intro_page_content">
    <p:spTree>
      <p:nvGrpSpPr>
        <p:cNvPr id="1" name=""/>
        <p:cNvGrpSpPr/>
        <p:nvPr/>
      </p:nvGrpSpPr>
      <p:grpSpPr>
        <a:xfrm>
          <a:off x="0" y="0"/>
          <a:ext cx="0" cy="0"/>
          <a:chOff x="0" y="0"/>
          <a:chExt cx="0" cy="0"/>
        </a:xfrm>
      </p:grpSpPr>
      <p:pic>
        <p:nvPicPr>
          <p:cNvPr id="8" name="Picture 7" descr="ttplabtech_masterlogo_labtechcube_cmyk.png"/>
          <p:cNvPicPr>
            <a:picLocks noChangeAspect="1"/>
          </p:cNvPicPr>
          <p:nvPr userDrawn="1"/>
        </p:nvPicPr>
        <p:blipFill>
          <a:blip r:embed="rId2" cstate="screen"/>
          <a:stretch>
            <a:fillRect/>
          </a:stretch>
        </p:blipFill>
        <p:spPr>
          <a:xfrm>
            <a:off x="18326620" y="757933"/>
            <a:ext cx="936104" cy="935212"/>
          </a:xfrm>
          <a:prstGeom prst="rect">
            <a:avLst/>
          </a:prstGeom>
        </p:spPr>
      </p:pic>
      <p:sp>
        <p:nvSpPr>
          <p:cNvPr id="10" name="Rectangle 9"/>
          <p:cNvSpPr/>
          <p:nvPr userDrawn="1"/>
        </p:nvSpPr>
        <p:spPr>
          <a:xfrm>
            <a:off x="1188716" y="0"/>
            <a:ext cx="8352929" cy="11309350"/>
          </a:xfrm>
          <a:prstGeom prst="rect">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 Placeholder 3"/>
          <p:cNvSpPr>
            <a:spLocks noGrp="1"/>
          </p:cNvSpPr>
          <p:nvPr>
            <p:ph type="body" sz="half" idx="2"/>
          </p:nvPr>
        </p:nvSpPr>
        <p:spPr>
          <a:xfrm>
            <a:off x="1836788" y="4574555"/>
            <a:ext cx="7056784" cy="5167904"/>
          </a:xfrm>
        </p:spPr>
        <p:txBody>
          <a:bodyPr>
            <a:normAutofit/>
          </a:bodyPr>
          <a:lstStyle>
            <a:lvl1pPr marL="0" indent="0">
              <a:buNone/>
              <a:defRPr sz="3200">
                <a:solidFill>
                  <a:schemeClr val="bg1"/>
                </a:solidFill>
                <a:latin typeface="+mn-lt"/>
              </a:defRPr>
            </a:lvl1pPr>
            <a:lvl2pPr marL="897040" indent="0">
              <a:buNone/>
              <a:defRPr sz="2400"/>
            </a:lvl2pPr>
            <a:lvl3pPr marL="1794079" indent="0">
              <a:buNone/>
              <a:defRPr sz="2000"/>
            </a:lvl3pPr>
            <a:lvl4pPr marL="2691119" indent="0">
              <a:buNone/>
              <a:defRPr sz="1800"/>
            </a:lvl4pPr>
            <a:lvl5pPr marL="3588159" indent="0">
              <a:buNone/>
              <a:defRPr sz="1800"/>
            </a:lvl5pPr>
            <a:lvl6pPr marL="4485199" indent="0">
              <a:buNone/>
              <a:defRPr sz="1800"/>
            </a:lvl6pPr>
            <a:lvl7pPr marL="5382238" indent="0">
              <a:buNone/>
              <a:defRPr sz="1800"/>
            </a:lvl7pPr>
            <a:lvl8pPr marL="6279276" indent="0">
              <a:buNone/>
              <a:defRPr sz="1800"/>
            </a:lvl8pPr>
            <a:lvl9pPr marL="7176316" indent="0">
              <a:buNone/>
              <a:defRPr sz="1800"/>
            </a:lvl9pPr>
          </a:lstStyle>
          <a:p>
            <a:pPr lvl="0"/>
            <a:r>
              <a:rPr lang="en-US"/>
              <a:t>Click to edit Master text styles</a:t>
            </a:r>
          </a:p>
        </p:txBody>
      </p:sp>
      <p:sp>
        <p:nvSpPr>
          <p:cNvPr id="12" name="Title 1"/>
          <p:cNvSpPr>
            <a:spLocks noGrp="1"/>
          </p:cNvSpPr>
          <p:nvPr>
            <p:ph type="title" hasCustomPrompt="1"/>
          </p:nvPr>
        </p:nvSpPr>
        <p:spPr>
          <a:xfrm>
            <a:off x="1764780" y="1730375"/>
            <a:ext cx="7200800" cy="1943100"/>
          </a:xfrm>
        </p:spPr>
        <p:txBody>
          <a:bodyPr anchor="t" anchorCtr="0">
            <a:normAutofit/>
          </a:bodyPr>
          <a:lstStyle>
            <a:lvl1pPr algn="l">
              <a:defRPr sz="6600" b="1">
                <a:solidFill>
                  <a:schemeClr val="bg1"/>
                </a:solidFill>
              </a:defRPr>
            </a:lvl1pPr>
          </a:lstStyle>
          <a:p>
            <a:r>
              <a:rPr lang="en-US" dirty="0"/>
              <a:t>click to edit Master title style</a:t>
            </a:r>
            <a:endParaRPr lang="en-GB" dirty="0"/>
          </a:p>
        </p:txBody>
      </p:sp>
      <p:sp>
        <p:nvSpPr>
          <p:cNvPr id="13" name="Text Placeholder 3"/>
          <p:cNvSpPr>
            <a:spLocks noGrp="1"/>
          </p:cNvSpPr>
          <p:nvPr>
            <p:ph type="body" sz="half" idx="10"/>
          </p:nvPr>
        </p:nvSpPr>
        <p:spPr>
          <a:xfrm>
            <a:off x="10045699" y="2701925"/>
            <a:ext cx="9288463" cy="7416800"/>
          </a:xfrm>
        </p:spPr>
        <p:txBody>
          <a:bodyPr>
            <a:normAutofit/>
          </a:bodyPr>
          <a:lstStyle>
            <a:lvl1pPr marL="0" indent="0">
              <a:buNone/>
              <a:defRPr sz="3200">
                <a:solidFill>
                  <a:schemeClr val="tx1"/>
                </a:solidFill>
                <a:latin typeface="+mn-lt"/>
              </a:defRPr>
            </a:lvl1pPr>
            <a:lvl2pPr marL="897040" indent="0">
              <a:buNone/>
              <a:defRPr sz="2400"/>
            </a:lvl2pPr>
            <a:lvl3pPr marL="1794079" indent="0">
              <a:buNone/>
              <a:defRPr sz="2000"/>
            </a:lvl3pPr>
            <a:lvl4pPr marL="2691119" indent="0">
              <a:buNone/>
              <a:defRPr sz="1800"/>
            </a:lvl4pPr>
            <a:lvl5pPr marL="3588159" indent="0">
              <a:buNone/>
              <a:defRPr sz="1800"/>
            </a:lvl5pPr>
            <a:lvl6pPr marL="4485199" indent="0">
              <a:buNone/>
              <a:defRPr sz="1800"/>
            </a:lvl6pPr>
            <a:lvl7pPr marL="5382238" indent="0">
              <a:buNone/>
              <a:defRPr sz="1800"/>
            </a:lvl7pPr>
            <a:lvl8pPr marL="6279276" indent="0">
              <a:buNone/>
              <a:defRPr sz="1800"/>
            </a:lvl8pPr>
            <a:lvl9pPr marL="7176316" indent="0">
              <a:buNone/>
              <a:defRPr sz="18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roduct_main_intro_page_content_bullets">
    <p:spTree>
      <p:nvGrpSpPr>
        <p:cNvPr id="1" name=""/>
        <p:cNvGrpSpPr/>
        <p:nvPr/>
      </p:nvGrpSpPr>
      <p:grpSpPr>
        <a:xfrm>
          <a:off x="0" y="0"/>
          <a:ext cx="0" cy="0"/>
          <a:chOff x="0" y="0"/>
          <a:chExt cx="0" cy="0"/>
        </a:xfrm>
      </p:grpSpPr>
      <p:sp>
        <p:nvSpPr>
          <p:cNvPr id="11" name="Rectangle 10"/>
          <p:cNvSpPr/>
          <p:nvPr userDrawn="1"/>
        </p:nvSpPr>
        <p:spPr>
          <a:xfrm>
            <a:off x="1188716" y="0"/>
            <a:ext cx="8352929" cy="11309350"/>
          </a:xfrm>
          <a:prstGeom prst="rect">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 Placeholder 3"/>
          <p:cNvSpPr>
            <a:spLocks noGrp="1"/>
          </p:cNvSpPr>
          <p:nvPr>
            <p:ph type="body" sz="half" idx="2"/>
          </p:nvPr>
        </p:nvSpPr>
        <p:spPr>
          <a:xfrm>
            <a:off x="1836788" y="4574555"/>
            <a:ext cx="7056784" cy="5167904"/>
          </a:xfrm>
        </p:spPr>
        <p:txBody>
          <a:bodyPr>
            <a:normAutofit/>
          </a:bodyPr>
          <a:lstStyle>
            <a:lvl1pPr marL="0" indent="0">
              <a:buNone/>
              <a:defRPr sz="3200">
                <a:solidFill>
                  <a:schemeClr val="bg1"/>
                </a:solidFill>
                <a:latin typeface="+mn-lt"/>
              </a:defRPr>
            </a:lvl1pPr>
            <a:lvl2pPr marL="897040" indent="0">
              <a:buNone/>
              <a:defRPr sz="2400"/>
            </a:lvl2pPr>
            <a:lvl3pPr marL="1794079" indent="0">
              <a:buNone/>
              <a:defRPr sz="2000"/>
            </a:lvl3pPr>
            <a:lvl4pPr marL="2691119" indent="0">
              <a:buNone/>
              <a:defRPr sz="1800"/>
            </a:lvl4pPr>
            <a:lvl5pPr marL="3588159" indent="0">
              <a:buNone/>
              <a:defRPr sz="1800"/>
            </a:lvl5pPr>
            <a:lvl6pPr marL="4485199" indent="0">
              <a:buNone/>
              <a:defRPr sz="1800"/>
            </a:lvl6pPr>
            <a:lvl7pPr marL="5382238" indent="0">
              <a:buNone/>
              <a:defRPr sz="1800"/>
            </a:lvl7pPr>
            <a:lvl8pPr marL="6279276" indent="0">
              <a:buNone/>
              <a:defRPr sz="1800"/>
            </a:lvl8pPr>
            <a:lvl9pPr marL="7176316" indent="0">
              <a:buNone/>
              <a:defRPr sz="1800"/>
            </a:lvl9pPr>
          </a:lstStyle>
          <a:p>
            <a:pPr lvl="0"/>
            <a:r>
              <a:rPr lang="en-US"/>
              <a:t>Click to edit Master text styles</a:t>
            </a:r>
          </a:p>
        </p:txBody>
      </p:sp>
      <p:pic>
        <p:nvPicPr>
          <p:cNvPr id="10" name="Picture 9" descr="ttplabtech_masterlogo_labtechcube_cmyk.png"/>
          <p:cNvPicPr>
            <a:picLocks noChangeAspect="1"/>
          </p:cNvPicPr>
          <p:nvPr userDrawn="1"/>
        </p:nvPicPr>
        <p:blipFill>
          <a:blip r:embed="rId2" cstate="screen"/>
          <a:stretch>
            <a:fillRect/>
          </a:stretch>
        </p:blipFill>
        <p:spPr>
          <a:xfrm>
            <a:off x="18326620" y="757933"/>
            <a:ext cx="936104" cy="935212"/>
          </a:xfrm>
          <a:prstGeom prst="rect">
            <a:avLst/>
          </a:prstGeom>
        </p:spPr>
      </p:pic>
      <p:sp>
        <p:nvSpPr>
          <p:cNvPr id="12" name="Content Placeholder 2"/>
          <p:cNvSpPr>
            <a:spLocks noGrp="1"/>
          </p:cNvSpPr>
          <p:nvPr>
            <p:ph idx="13"/>
          </p:nvPr>
        </p:nvSpPr>
        <p:spPr>
          <a:xfrm>
            <a:off x="10261724" y="2655076"/>
            <a:ext cx="9072440" cy="7463649"/>
          </a:xfrm>
        </p:spPr>
        <p:txBody>
          <a:bodyPr/>
          <a:lstStyle>
            <a:lvl1pPr>
              <a:buClr>
                <a:schemeClr val="accent1"/>
              </a:buClr>
              <a:buFont typeface="Wingdings" pitchFamily="2" charset="2"/>
              <a:buChar char="§"/>
              <a:defRPr sz="4800" b="1"/>
            </a:lvl1pPr>
            <a:lvl2pPr>
              <a:buClr>
                <a:schemeClr val="accent1"/>
              </a:buClr>
              <a:buFont typeface="Wingdings" pitchFamily="2" charset="2"/>
              <a:buChar char="§"/>
              <a:defRPr sz="4800"/>
            </a:lvl2pPr>
            <a:lvl3pPr>
              <a:buClr>
                <a:schemeClr val="accent1"/>
              </a:buClr>
              <a:buFont typeface="Wingdings" pitchFamily="2" charset="2"/>
              <a:buChar char="§"/>
              <a:defRPr sz="4400"/>
            </a:lvl3pPr>
            <a:lvl4pPr>
              <a:buClr>
                <a:schemeClr val="accent1"/>
              </a:buClr>
              <a:buFont typeface="Wingdings" pitchFamily="2" charset="2"/>
              <a:buChar char="§"/>
              <a:defRPr sz="4000"/>
            </a:lvl4pPr>
            <a:lvl5pPr>
              <a:buClr>
                <a:schemeClr val="accent1"/>
              </a:buClr>
              <a:buFont typeface="Wingdings" pitchFamily="2" charset="2"/>
              <a:buChar char="§"/>
              <a:defRPr sz="3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Title 1"/>
          <p:cNvSpPr>
            <a:spLocks noGrp="1"/>
          </p:cNvSpPr>
          <p:nvPr>
            <p:ph type="title" hasCustomPrompt="1"/>
          </p:nvPr>
        </p:nvSpPr>
        <p:spPr>
          <a:xfrm>
            <a:off x="1764780" y="1730375"/>
            <a:ext cx="7200800" cy="1943100"/>
          </a:xfrm>
        </p:spPr>
        <p:txBody>
          <a:bodyPr anchor="t" anchorCtr="0">
            <a:normAutofit/>
          </a:bodyPr>
          <a:lstStyle>
            <a:lvl1pPr algn="l">
              <a:defRPr sz="6600" b="1">
                <a:solidFill>
                  <a:schemeClr val="bg1"/>
                </a:solidFill>
              </a:defRPr>
            </a:lvl1pPr>
          </a:lstStyle>
          <a:p>
            <a:r>
              <a:rPr lang="en-US" dirty="0"/>
              <a:t>click to edit Master title style</a:t>
            </a:r>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04571" y="452898"/>
            <a:ext cx="18082261" cy="1884891"/>
          </a:xfrm>
          <a:prstGeom prst="rect">
            <a:avLst/>
          </a:prstGeom>
        </p:spPr>
        <p:txBody>
          <a:bodyPr vert="horz" lIns="179409" tIns="89704" rIns="179409" bIns="89704"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1004571" y="2638850"/>
            <a:ext cx="18082261" cy="7463649"/>
          </a:xfrm>
          <a:prstGeom prst="rect">
            <a:avLst/>
          </a:prstGeom>
        </p:spPr>
        <p:txBody>
          <a:bodyPr vert="horz" lIns="179409" tIns="89704" rIns="179409" bIns="8970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2"/>
          </p:nvPr>
        </p:nvSpPr>
        <p:spPr>
          <a:xfrm>
            <a:off x="1004572" y="10482096"/>
            <a:ext cx="4687994" cy="602117"/>
          </a:xfrm>
          <a:prstGeom prst="rect">
            <a:avLst/>
          </a:prstGeom>
        </p:spPr>
        <p:txBody>
          <a:bodyPr vert="horz" lIns="179409" tIns="89704" rIns="179409" bIns="89704" rtlCol="0" anchor="ctr"/>
          <a:lstStyle>
            <a:lvl1pPr algn="l">
              <a:defRPr sz="2400">
                <a:solidFill>
                  <a:schemeClr val="tx1">
                    <a:tint val="75000"/>
                  </a:schemeClr>
                </a:solidFill>
              </a:defRPr>
            </a:lvl1pPr>
          </a:lstStyle>
          <a:p>
            <a:fld id="{8006D372-760E-4BF3-9450-7FEDACF2DBFB}" type="datetimeFigureOut">
              <a:rPr lang="en-GB" smtClean="0"/>
              <a:pPr/>
              <a:t>11/09/2021</a:t>
            </a:fld>
            <a:endParaRPr lang="en-GB"/>
          </a:p>
        </p:txBody>
      </p:sp>
      <p:sp>
        <p:nvSpPr>
          <p:cNvPr id="5" name="Footer Placeholder 4"/>
          <p:cNvSpPr>
            <a:spLocks noGrp="1"/>
          </p:cNvSpPr>
          <p:nvPr>
            <p:ph type="ftr" sz="quarter" idx="3"/>
          </p:nvPr>
        </p:nvSpPr>
        <p:spPr>
          <a:xfrm>
            <a:off x="6864563" y="10482096"/>
            <a:ext cx="6362276" cy="602117"/>
          </a:xfrm>
          <a:prstGeom prst="rect">
            <a:avLst/>
          </a:prstGeom>
        </p:spPr>
        <p:txBody>
          <a:bodyPr vert="horz" lIns="179409" tIns="89704" rIns="179409" bIns="89704" rtlCol="0" anchor="ctr"/>
          <a:lstStyle>
            <a:lvl1pPr algn="ctr">
              <a:defRPr sz="24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14398837" y="10482096"/>
            <a:ext cx="4687994" cy="602117"/>
          </a:xfrm>
          <a:prstGeom prst="rect">
            <a:avLst/>
          </a:prstGeom>
        </p:spPr>
        <p:txBody>
          <a:bodyPr vert="horz" lIns="179409" tIns="89704" rIns="179409" bIns="89704" rtlCol="0" anchor="ctr"/>
          <a:lstStyle>
            <a:lvl1pPr algn="r">
              <a:defRPr sz="2400">
                <a:solidFill>
                  <a:schemeClr val="tx1">
                    <a:tint val="75000"/>
                  </a:schemeClr>
                </a:solidFill>
              </a:defRPr>
            </a:lvl1pPr>
          </a:lstStyle>
          <a:p>
            <a:fld id="{1D15C7EE-D348-494E-8481-B03C5C94ECAC}"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78" r:id="rId1"/>
    <p:sldLayoutId id="2147483650" r:id="rId2"/>
    <p:sldLayoutId id="2147483661" r:id="rId3"/>
    <p:sldLayoutId id="2147483669" r:id="rId4"/>
    <p:sldLayoutId id="2147483673" r:id="rId5"/>
    <p:sldLayoutId id="2147483652" r:id="rId6"/>
    <p:sldLayoutId id="2147483653" r:id="rId7"/>
    <p:sldLayoutId id="2147483670" r:id="rId8"/>
    <p:sldLayoutId id="2147483671" r:id="rId9"/>
    <p:sldLayoutId id="2147483685" r:id="rId10"/>
    <p:sldLayoutId id="2147483686" r:id="rId11"/>
    <p:sldLayoutId id="2147483687" r:id="rId12"/>
    <p:sldLayoutId id="2147483655" r:id="rId13"/>
  </p:sldLayoutIdLst>
  <p:txStyles>
    <p:titleStyle>
      <a:lvl1pPr algn="ctr" defTabSz="1794079" rtl="0" eaLnBrk="1" latinLnBrk="0" hangingPunct="1">
        <a:spcBef>
          <a:spcPct val="0"/>
        </a:spcBef>
        <a:buNone/>
        <a:defRPr sz="8600" kern="1200">
          <a:solidFill>
            <a:schemeClr val="tx1"/>
          </a:solidFill>
          <a:latin typeface="+mj-lt"/>
          <a:ea typeface="+mj-ea"/>
          <a:cs typeface="+mj-cs"/>
        </a:defRPr>
      </a:lvl1pPr>
    </p:titleStyle>
    <p:bodyStyle>
      <a:lvl1pPr marL="672780" indent="-672780" algn="l" defTabSz="1794079" rtl="0" eaLnBrk="1" latinLnBrk="0" hangingPunct="1">
        <a:spcBef>
          <a:spcPct val="20000"/>
        </a:spcBef>
        <a:buFont typeface="Arial" pitchFamily="34" charset="0"/>
        <a:buChar char="•"/>
        <a:defRPr sz="6200" kern="1200">
          <a:solidFill>
            <a:schemeClr val="tx1"/>
          </a:solidFill>
          <a:latin typeface="+mn-lt"/>
          <a:ea typeface="+mn-ea"/>
          <a:cs typeface="+mn-cs"/>
        </a:defRPr>
      </a:lvl1pPr>
      <a:lvl2pPr marL="1457688" indent="-560649" algn="l" defTabSz="1794079" rtl="0" eaLnBrk="1" latinLnBrk="0" hangingPunct="1">
        <a:spcBef>
          <a:spcPct val="20000"/>
        </a:spcBef>
        <a:buFont typeface="Arial" pitchFamily="34" charset="0"/>
        <a:buChar char="–"/>
        <a:defRPr sz="5500" kern="1200">
          <a:solidFill>
            <a:schemeClr val="tx1"/>
          </a:solidFill>
          <a:latin typeface="+mn-lt"/>
          <a:ea typeface="+mn-ea"/>
          <a:cs typeface="+mn-cs"/>
        </a:defRPr>
      </a:lvl2pPr>
      <a:lvl3pPr marL="2242599" indent="-448520" algn="l" defTabSz="1794079" rtl="0" eaLnBrk="1" latinLnBrk="0" hangingPunct="1">
        <a:spcBef>
          <a:spcPct val="20000"/>
        </a:spcBef>
        <a:buFont typeface="Arial" pitchFamily="34" charset="0"/>
        <a:buChar char="•"/>
        <a:defRPr sz="4600" kern="1200">
          <a:solidFill>
            <a:schemeClr val="tx1"/>
          </a:solidFill>
          <a:latin typeface="+mn-lt"/>
          <a:ea typeface="+mn-ea"/>
          <a:cs typeface="+mn-cs"/>
        </a:defRPr>
      </a:lvl3pPr>
      <a:lvl4pPr marL="3139639" indent="-448520" algn="l" defTabSz="1794079" rtl="0" eaLnBrk="1" latinLnBrk="0" hangingPunct="1">
        <a:spcBef>
          <a:spcPct val="20000"/>
        </a:spcBef>
        <a:buFont typeface="Arial" pitchFamily="34" charset="0"/>
        <a:buChar char="–"/>
        <a:defRPr sz="4000" kern="1200">
          <a:solidFill>
            <a:schemeClr val="tx1"/>
          </a:solidFill>
          <a:latin typeface="+mn-lt"/>
          <a:ea typeface="+mn-ea"/>
          <a:cs typeface="+mn-cs"/>
        </a:defRPr>
      </a:lvl4pPr>
      <a:lvl5pPr marL="4036679" indent="-448520" algn="l" defTabSz="1794079" rtl="0" eaLnBrk="1" latinLnBrk="0" hangingPunct="1">
        <a:spcBef>
          <a:spcPct val="20000"/>
        </a:spcBef>
        <a:buFont typeface="Arial" pitchFamily="34" charset="0"/>
        <a:buChar char="»"/>
        <a:defRPr sz="4000" kern="1200">
          <a:solidFill>
            <a:schemeClr val="tx1"/>
          </a:solidFill>
          <a:latin typeface="+mn-lt"/>
          <a:ea typeface="+mn-ea"/>
          <a:cs typeface="+mn-cs"/>
        </a:defRPr>
      </a:lvl5pPr>
      <a:lvl6pPr marL="4933719" indent="-448520" algn="l" defTabSz="1794079" rtl="0" eaLnBrk="1" latinLnBrk="0" hangingPunct="1">
        <a:spcBef>
          <a:spcPct val="20000"/>
        </a:spcBef>
        <a:buFont typeface="Arial" pitchFamily="34" charset="0"/>
        <a:buChar char="•"/>
        <a:defRPr sz="4000" kern="1200">
          <a:solidFill>
            <a:schemeClr val="tx1"/>
          </a:solidFill>
          <a:latin typeface="+mn-lt"/>
          <a:ea typeface="+mn-ea"/>
          <a:cs typeface="+mn-cs"/>
        </a:defRPr>
      </a:lvl6pPr>
      <a:lvl7pPr marL="5830756" indent="-448520" algn="l" defTabSz="1794079" rtl="0" eaLnBrk="1" latinLnBrk="0" hangingPunct="1">
        <a:spcBef>
          <a:spcPct val="20000"/>
        </a:spcBef>
        <a:buFont typeface="Arial" pitchFamily="34" charset="0"/>
        <a:buChar char="•"/>
        <a:defRPr sz="4000" kern="1200">
          <a:solidFill>
            <a:schemeClr val="tx1"/>
          </a:solidFill>
          <a:latin typeface="+mn-lt"/>
          <a:ea typeface="+mn-ea"/>
          <a:cs typeface="+mn-cs"/>
        </a:defRPr>
      </a:lvl7pPr>
      <a:lvl8pPr marL="6727796" indent="-448520" algn="l" defTabSz="1794079" rtl="0" eaLnBrk="1" latinLnBrk="0" hangingPunct="1">
        <a:spcBef>
          <a:spcPct val="20000"/>
        </a:spcBef>
        <a:buFont typeface="Arial" pitchFamily="34" charset="0"/>
        <a:buChar char="•"/>
        <a:defRPr sz="4000" kern="1200">
          <a:solidFill>
            <a:schemeClr val="tx1"/>
          </a:solidFill>
          <a:latin typeface="+mn-lt"/>
          <a:ea typeface="+mn-ea"/>
          <a:cs typeface="+mn-cs"/>
        </a:defRPr>
      </a:lvl8pPr>
      <a:lvl9pPr marL="7624836" indent="-448520" algn="l" defTabSz="1794079" rtl="0" eaLnBrk="1" latinLnBrk="0" hangingPunct="1">
        <a:spcBef>
          <a:spcPct val="20000"/>
        </a:spcBef>
        <a:buFont typeface="Arial" pitchFamily="34" charset="0"/>
        <a:buChar char="•"/>
        <a:defRPr sz="4000" kern="1200">
          <a:solidFill>
            <a:schemeClr val="tx1"/>
          </a:solidFill>
          <a:latin typeface="+mn-lt"/>
          <a:ea typeface="+mn-ea"/>
          <a:cs typeface="+mn-cs"/>
        </a:defRPr>
      </a:lvl9pPr>
    </p:bodyStyle>
    <p:otherStyle>
      <a:defPPr>
        <a:defRPr lang="en-US"/>
      </a:defPPr>
      <a:lvl1pPr marL="0" algn="l" defTabSz="1794079" rtl="0" eaLnBrk="1" latinLnBrk="0" hangingPunct="1">
        <a:defRPr sz="3500" kern="1200">
          <a:solidFill>
            <a:schemeClr val="tx1"/>
          </a:solidFill>
          <a:latin typeface="+mn-lt"/>
          <a:ea typeface="+mn-ea"/>
          <a:cs typeface="+mn-cs"/>
        </a:defRPr>
      </a:lvl1pPr>
      <a:lvl2pPr marL="897040" algn="l" defTabSz="1794079" rtl="0" eaLnBrk="1" latinLnBrk="0" hangingPunct="1">
        <a:defRPr sz="3500" kern="1200">
          <a:solidFill>
            <a:schemeClr val="tx1"/>
          </a:solidFill>
          <a:latin typeface="+mn-lt"/>
          <a:ea typeface="+mn-ea"/>
          <a:cs typeface="+mn-cs"/>
        </a:defRPr>
      </a:lvl2pPr>
      <a:lvl3pPr marL="1794079" algn="l" defTabSz="1794079" rtl="0" eaLnBrk="1" latinLnBrk="0" hangingPunct="1">
        <a:defRPr sz="3500" kern="1200">
          <a:solidFill>
            <a:schemeClr val="tx1"/>
          </a:solidFill>
          <a:latin typeface="+mn-lt"/>
          <a:ea typeface="+mn-ea"/>
          <a:cs typeface="+mn-cs"/>
        </a:defRPr>
      </a:lvl3pPr>
      <a:lvl4pPr marL="2691119" algn="l" defTabSz="1794079" rtl="0" eaLnBrk="1" latinLnBrk="0" hangingPunct="1">
        <a:defRPr sz="3500" kern="1200">
          <a:solidFill>
            <a:schemeClr val="tx1"/>
          </a:solidFill>
          <a:latin typeface="+mn-lt"/>
          <a:ea typeface="+mn-ea"/>
          <a:cs typeface="+mn-cs"/>
        </a:defRPr>
      </a:lvl4pPr>
      <a:lvl5pPr marL="3588159" algn="l" defTabSz="1794079" rtl="0" eaLnBrk="1" latinLnBrk="0" hangingPunct="1">
        <a:defRPr sz="3500" kern="1200">
          <a:solidFill>
            <a:schemeClr val="tx1"/>
          </a:solidFill>
          <a:latin typeface="+mn-lt"/>
          <a:ea typeface="+mn-ea"/>
          <a:cs typeface="+mn-cs"/>
        </a:defRPr>
      </a:lvl5pPr>
      <a:lvl6pPr marL="4485199" algn="l" defTabSz="1794079" rtl="0" eaLnBrk="1" latinLnBrk="0" hangingPunct="1">
        <a:defRPr sz="3500" kern="1200">
          <a:solidFill>
            <a:schemeClr val="tx1"/>
          </a:solidFill>
          <a:latin typeface="+mn-lt"/>
          <a:ea typeface="+mn-ea"/>
          <a:cs typeface="+mn-cs"/>
        </a:defRPr>
      </a:lvl6pPr>
      <a:lvl7pPr marL="5382238" algn="l" defTabSz="1794079" rtl="0" eaLnBrk="1" latinLnBrk="0" hangingPunct="1">
        <a:defRPr sz="3500" kern="1200">
          <a:solidFill>
            <a:schemeClr val="tx1"/>
          </a:solidFill>
          <a:latin typeface="+mn-lt"/>
          <a:ea typeface="+mn-ea"/>
          <a:cs typeface="+mn-cs"/>
        </a:defRPr>
      </a:lvl7pPr>
      <a:lvl8pPr marL="6279276" algn="l" defTabSz="1794079" rtl="0" eaLnBrk="1" latinLnBrk="0" hangingPunct="1">
        <a:defRPr sz="3500" kern="1200">
          <a:solidFill>
            <a:schemeClr val="tx1"/>
          </a:solidFill>
          <a:latin typeface="+mn-lt"/>
          <a:ea typeface="+mn-ea"/>
          <a:cs typeface="+mn-cs"/>
        </a:defRPr>
      </a:lvl8pPr>
      <a:lvl9pPr marL="7176316" algn="l" defTabSz="1794079" rtl="0" eaLnBrk="1" latinLnBrk="0" hangingPunct="1">
        <a:defRPr sz="3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G"/><Relationship Id="rId1" Type="http://schemas.openxmlformats.org/officeDocument/2006/relationships/slideLayout" Target="../slideLayouts/slideLayout8.xml"/><Relationship Id="rId4" Type="http://schemas.openxmlformats.org/officeDocument/2006/relationships/image" Target="../media/image26.svg"/></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8.xml"/><Relationship Id="rId4" Type="http://schemas.openxmlformats.org/officeDocument/2006/relationships/image" Target="../media/image29.svg"/></Relationships>
</file>

<file path=ppt/slides/_rels/slide12.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8.xml"/><Relationship Id="rId4" Type="http://schemas.openxmlformats.org/officeDocument/2006/relationships/image" Target="../media/image30.jpe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9.JPG"/><Relationship Id="rId1" Type="http://schemas.openxmlformats.org/officeDocument/2006/relationships/slideLayout" Target="../slideLayouts/slideLayout8.xml"/><Relationship Id="rId4" Type="http://schemas.openxmlformats.org/officeDocument/2006/relationships/image" Target="../media/image23.svg"/></Relationships>
</file>

<file path=ppt/slides/_rels/slide1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8.xml"/><Relationship Id="rId4" Type="http://schemas.openxmlformats.org/officeDocument/2006/relationships/image" Target="../media/image34.svg"/></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1.png"/><Relationship Id="rId1" Type="http://schemas.openxmlformats.org/officeDocument/2006/relationships/slideLayout" Target="../slideLayouts/slideLayout8.xml"/><Relationship Id="rId4" Type="http://schemas.openxmlformats.org/officeDocument/2006/relationships/image" Target="../media/image34.svg"/></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1.png"/><Relationship Id="rId1" Type="http://schemas.openxmlformats.org/officeDocument/2006/relationships/slideLayout" Target="../slideLayouts/slideLayout8.xml"/><Relationship Id="rId4" Type="http://schemas.openxmlformats.org/officeDocument/2006/relationships/image" Target="../media/image34.sv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G"/><Relationship Id="rId1" Type="http://schemas.openxmlformats.org/officeDocument/2006/relationships/slideLayout" Target="../slideLayouts/slideLayout8.xml"/><Relationship Id="rId4" Type="http://schemas.openxmlformats.org/officeDocument/2006/relationships/image" Target="../media/image23.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dirty="0"/>
              <a:t>Ethane Condensing on chameleon</a:t>
            </a:r>
          </a:p>
        </p:txBody>
      </p:sp>
      <p:sp>
        <p:nvSpPr>
          <p:cNvPr id="5" name="Subtitle 4"/>
          <p:cNvSpPr>
            <a:spLocks noGrp="1"/>
          </p:cNvSpPr>
          <p:nvPr>
            <p:ph type="subTitle" idx="1"/>
          </p:nvPr>
        </p:nvSpPr>
        <p:spPr/>
        <p:txBody>
          <a:bodyPr>
            <a:normAutofit/>
          </a:bodyPr>
          <a:lstStyle/>
          <a:p>
            <a:r>
              <a:rPr lang="en-GB" dirty="0"/>
              <a:t>chameleon v1.11</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2"/>
          </p:nvPr>
        </p:nvSpPr>
        <p:spPr>
          <a:xfrm>
            <a:off x="2103116" y="4951267"/>
            <a:ext cx="6790456" cy="5167904"/>
          </a:xfrm>
        </p:spPr>
        <p:txBody>
          <a:bodyPr>
            <a:normAutofit/>
          </a:bodyPr>
          <a:lstStyle/>
          <a:p>
            <a:pPr lvl="0"/>
            <a:r>
              <a:rPr lang="en-GB" dirty="0"/>
              <a:t>Press and hold the flow controller button to fill the cup with liquid ethane. </a:t>
            </a:r>
          </a:p>
          <a:p>
            <a:pPr lvl="0"/>
            <a:endParaRPr lang="en-GB" dirty="0"/>
          </a:p>
          <a:p>
            <a:pPr lvl="0"/>
            <a:r>
              <a:rPr lang="en-GB" dirty="0"/>
              <a:t>Once the ethane condensing set-up has been installed, the dispensing time should remain consistent if all valves are set appropriately and not changed. </a:t>
            </a:r>
          </a:p>
        </p:txBody>
      </p:sp>
      <p:sp>
        <p:nvSpPr>
          <p:cNvPr id="5" name="Title 4"/>
          <p:cNvSpPr>
            <a:spLocks noGrp="1"/>
          </p:cNvSpPr>
          <p:nvPr>
            <p:ph type="title"/>
          </p:nvPr>
        </p:nvSpPr>
        <p:spPr>
          <a:xfrm>
            <a:off x="1764780" y="1730375"/>
            <a:ext cx="7560840" cy="1943100"/>
          </a:xfrm>
        </p:spPr>
        <p:txBody>
          <a:bodyPr>
            <a:normAutofit fontScale="90000"/>
          </a:bodyPr>
          <a:lstStyle/>
          <a:p>
            <a:r>
              <a:rPr lang="en-GB" dirty="0"/>
              <a:t>5. Fill Ethane to the Groove Inside the Ethane Cup</a:t>
            </a:r>
          </a:p>
        </p:txBody>
      </p:sp>
      <p:pic>
        <p:nvPicPr>
          <p:cNvPr id="3" name="Picture 2" descr="A person sitting at a desk in front of a computer&#10;&#10;Description automatically generated">
            <a:extLst>
              <a:ext uri="{FF2B5EF4-FFF2-40B4-BE49-F238E27FC236}">
                <a16:creationId xmlns:a16="http://schemas.microsoft.com/office/drawing/2014/main" id="{23045DDA-F958-4710-9153-CB7949B6BAC1}"/>
              </a:ext>
            </a:extLst>
          </p:cNvPr>
          <p:cNvPicPr>
            <a:picLocks noChangeAspect="1"/>
          </p:cNvPicPr>
          <p:nvPr/>
        </p:nvPicPr>
        <p:blipFill rotWithShape="1">
          <a:blip r:embed="rId2">
            <a:extLst>
              <a:ext uri="{28A0092B-C50C-407E-A947-70E740481C1C}">
                <a14:useLocalDpi xmlns:a14="http://schemas.microsoft.com/office/drawing/2010/main" val="0"/>
              </a:ext>
            </a:extLst>
          </a:blip>
          <a:srcRect t="-234" b="776"/>
          <a:stretch/>
        </p:blipFill>
        <p:spPr>
          <a:xfrm>
            <a:off x="10056275" y="2591435"/>
            <a:ext cx="9217024" cy="6126480"/>
          </a:xfrm>
          <a:prstGeom prst="rect">
            <a:avLst/>
          </a:prstGeom>
        </p:spPr>
      </p:pic>
      <p:sp>
        <p:nvSpPr>
          <p:cNvPr id="12" name="TextBox 11">
            <a:extLst>
              <a:ext uri="{FF2B5EF4-FFF2-40B4-BE49-F238E27FC236}">
                <a16:creationId xmlns:a16="http://schemas.microsoft.com/office/drawing/2014/main" id="{F04403A3-BEFB-4D1D-BD83-6B3DCFCFD6BA}"/>
              </a:ext>
            </a:extLst>
          </p:cNvPr>
          <p:cNvSpPr txBox="1"/>
          <p:nvPr/>
        </p:nvSpPr>
        <p:spPr>
          <a:xfrm>
            <a:off x="17140844" y="2377440"/>
            <a:ext cx="54400" cy="630942"/>
          </a:xfrm>
          <a:prstGeom prst="rect">
            <a:avLst/>
          </a:prstGeom>
          <a:noFill/>
        </p:spPr>
        <p:txBody>
          <a:bodyPr wrap="square" rtlCol="0">
            <a:spAutoFit/>
          </a:bodyPr>
          <a:lstStyle/>
          <a:p>
            <a:endParaRPr lang="en-GB" dirty="0">
              <a:latin typeface="Arial" pitchFamily="34" charset="0"/>
              <a:cs typeface="Arial" pitchFamily="34" charset="0"/>
            </a:endParaRPr>
          </a:p>
        </p:txBody>
      </p:sp>
      <p:pic>
        <p:nvPicPr>
          <p:cNvPr id="16" name="Graphic 15" descr="Stopwatch with solid fill">
            <a:extLst>
              <a:ext uri="{FF2B5EF4-FFF2-40B4-BE49-F238E27FC236}">
                <a16:creationId xmlns:a16="http://schemas.microsoft.com/office/drawing/2014/main" id="{8704CEE4-7001-4F95-87B4-43ACD640C58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07580" y="7078019"/>
            <a:ext cx="914400" cy="914400"/>
          </a:xfrm>
          <a:prstGeom prst="rect">
            <a:avLst/>
          </a:prstGeom>
        </p:spPr>
      </p:pic>
    </p:spTree>
    <p:extLst>
      <p:ext uri="{BB962C8B-B14F-4D97-AF65-F5344CB8AC3E}">
        <p14:creationId xmlns:p14="http://schemas.microsoft.com/office/powerpoint/2010/main" val="30932367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grass, sitting, table, car&#10;&#10;Description automatically generated">
            <a:extLst>
              <a:ext uri="{FF2B5EF4-FFF2-40B4-BE49-F238E27FC236}">
                <a16:creationId xmlns:a16="http://schemas.microsoft.com/office/drawing/2014/main" id="{7B07E879-8395-4CC5-9646-AAFB4C00BD3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77748" y="3639777"/>
            <a:ext cx="6425625" cy="6425625"/>
          </a:xfrm>
          <a:prstGeom prst="rect">
            <a:avLst/>
          </a:prstGeom>
        </p:spPr>
      </p:pic>
      <p:sp>
        <p:nvSpPr>
          <p:cNvPr id="6" name="Text Placeholder 5"/>
          <p:cNvSpPr>
            <a:spLocks noGrp="1"/>
          </p:cNvSpPr>
          <p:nvPr>
            <p:ph type="body" sz="half" idx="2"/>
          </p:nvPr>
        </p:nvSpPr>
        <p:spPr>
          <a:xfrm>
            <a:off x="1836788" y="4951267"/>
            <a:ext cx="7056784" cy="5167904"/>
          </a:xfrm>
        </p:spPr>
        <p:txBody>
          <a:bodyPr>
            <a:normAutofit/>
          </a:bodyPr>
          <a:lstStyle/>
          <a:p>
            <a:r>
              <a:rPr lang="en-GB" dirty="0"/>
              <a:t>In all cases, the user should observe the liquid level through the window on top of the condenser to decide when to stop filling the ethane cup.</a:t>
            </a:r>
          </a:p>
          <a:p>
            <a:endParaRPr lang="en-GB" dirty="0"/>
          </a:p>
          <a:p>
            <a:r>
              <a:rPr lang="en-GB" dirty="0"/>
              <a:t>The ethane cup is fully filled when the gurgling sound changes. The level of the liquid ethane should just reach the bottom of the faucet. </a:t>
            </a:r>
          </a:p>
          <a:p>
            <a:endParaRPr lang="en-GB" dirty="0"/>
          </a:p>
        </p:txBody>
      </p:sp>
      <p:sp>
        <p:nvSpPr>
          <p:cNvPr id="5" name="Title 4"/>
          <p:cNvSpPr>
            <a:spLocks noGrp="1"/>
          </p:cNvSpPr>
          <p:nvPr>
            <p:ph type="title"/>
          </p:nvPr>
        </p:nvSpPr>
        <p:spPr>
          <a:xfrm>
            <a:off x="1764780" y="1730375"/>
            <a:ext cx="7560840" cy="1943100"/>
          </a:xfrm>
        </p:spPr>
        <p:txBody>
          <a:bodyPr>
            <a:normAutofit fontScale="90000"/>
          </a:bodyPr>
          <a:lstStyle/>
          <a:p>
            <a:r>
              <a:rPr lang="en-GB" dirty="0"/>
              <a:t>5. Fill Ethane to the Groove Inside the Ethane Cup</a:t>
            </a:r>
          </a:p>
        </p:txBody>
      </p:sp>
      <p:pic>
        <p:nvPicPr>
          <p:cNvPr id="7" name="Graphic 33" descr="Information">
            <a:extLst>
              <a:ext uri="{FF2B5EF4-FFF2-40B4-BE49-F238E27FC236}">
                <a16:creationId xmlns:a16="http://schemas.microsoft.com/office/drawing/2014/main" id="{581E5D3B-9A01-485C-B811-78188D710562}"/>
              </a:ext>
            </a:extLst>
          </p:cNvPr>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32732" y="7865604"/>
            <a:ext cx="611500" cy="611500"/>
          </a:xfrm>
          <a:prstGeom prst="rect">
            <a:avLst/>
          </a:prstGeom>
        </p:spPr>
      </p:pic>
      <p:cxnSp>
        <p:nvCxnSpPr>
          <p:cNvPr id="12" name="Connector: Elbow 11">
            <a:extLst>
              <a:ext uri="{FF2B5EF4-FFF2-40B4-BE49-F238E27FC236}">
                <a16:creationId xmlns:a16="http://schemas.microsoft.com/office/drawing/2014/main" id="{4E67490B-724A-48A6-84C2-3BACACA88FEB}"/>
              </a:ext>
            </a:extLst>
          </p:cNvPr>
          <p:cNvCxnSpPr>
            <a:cxnSpLocks/>
          </p:cNvCxnSpPr>
          <p:nvPr/>
        </p:nvCxnSpPr>
        <p:spPr>
          <a:xfrm rot="10800000" flipV="1">
            <a:off x="13708380" y="6014712"/>
            <a:ext cx="3466112" cy="1323347"/>
          </a:xfrm>
          <a:prstGeom prst="bentConnector3">
            <a:avLst>
              <a:gd name="adj1" fmla="val 50000"/>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A0EE3C3-DBD6-404C-9862-9AC256109C3B}"/>
              </a:ext>
            </a:extLst>
          </p:cNvPr>
          <p:cNvSpPr txBox="1"/>
          <p:nvPr/>
        </p:nvSpPr>
        <p:spPr>
          <a:xfrm>
            <a:off x="17174492" y="5429938"/>
            <a:ext cx="2433037" cy="1169551"/>
          </a:xfrm>
          <a:prstGeom prst="rect">
            <a:avLst/>
          </a:prstGeom>
          <a:noFill/>
        </p:spPr>
        <p:txBody>
          <a:bodyPr wrap="square" rtlCol="0">
            <a:spAutoFit/>
          </a:bodyPr>
          <a:lstStyle/>
          <a:p>
            <a:r>
              <a:rPr lang="en-GB" dirty="0">
                <a:latin typeface="Arial" pitchFamily="34" charset="0"/>
                <a:cs typeface="Arial" pitchFamily="34" charset="0"/>
              </a:rPr>
              <a:t>Bottom of the faucet</a:t>
            </a:r>
          </a:p>
        </p:txBody>
      </p:sp>
    </p:spTree>
    <p:extLst>
      <p:ext uri="{BB962C8B-B14F-4D97-AF65-F5344CB8AC3E}">
        <p14:creationId xmlns:p14="http://schemas.microsoft.com/office/powerpoint/2010/main" val="15079907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2"/>
          </p:nvPr>
        </p:nvSpPr>
        <p:spPr>
          <a:xfrm>
            <a:off x="1688293" y="4951267"/>
            <a:ext cx="7561667" cy="5167904"/>
          </a:xfrm>
        </p:spPr>
        <p:txBody>
          <a:bodyPr vert="horz" lIns="179409" tIns="89704" rIns="179409" bIns="89704" rtlCol="0" anchor="t">
            <a:noAutofit/>
          </a:bodyPr>
          <a:lstStyle/>
          <a:p>
            <a:r>
              <a:rPr lang="en-GB" dirty="0"/>
              <a:t>When ethane filling is complete, remove the ethane condensing head from the cryogen bowl.</a:t>
            </a:r>
          </a:p>
          <a:p>
            <a:endParaRPr lang="en-GB" dirty="0"/>
          </a:p>
          <a:p>
            <a:r>
              <a:rPr lang="en-GB" dirty="0"/>
              <a:t>Ethane should be filled at least to the groove inside the ethane cup.</a:t>
            </a:r>
          </a:p>
          <a:p>
            <a:endParaRPr lang="en-GB" dirty="0"/>
          </a:p>
          <a:p>
            <a:r>
              <a:rPr lang="en-GB" dirty="0"/>
              <a:t>If desired, the liquid ethane level can be checked by sliding the tips of a tweezer along the side of the ethane cup.</a:t>
            </a:r>
          </a:p>
        </p:txBody>
      </p:sp>
      <p:sp>
        <p:nvSpPr>
          <p:cNvPr id="5" name="Title 4"/>
          <p:cNvSpPr>
            <a:spLocks noGrp="1"/>
          </p:cNvSpPr>
          <p:nvPr>
            <p:ph type="title"/>
          </p:nvPr>
        </p:nvSpPr>
        <p:spPr>
          <a:xfrm>
            <a:off x="1764780" y="1730375"/>
            <a:ext cx="7560840" cy="1943100"/>
          </a:xfrm>
        </p:spPr>
        <p:txBody>
          <a:bodyPr>
            <a:normAutofit fontScale="90000"/>
          </a:bodyPr>
          <a:lstStyle/>
          <a:p>
            <a:r>
              <a:rPr lang="en-GB" dirty="0"/>
              <a:t>5. Fill Ethane to the Groove Inside the Ethane Cup</a:t>
            </a:r>
          </a:p>
        </p:txBody>
      </p:sp>
      <p:pic>
        <p:nvPicPr>
          <p:cNvPr id="7" name="Graphic 33" descr="Information">
            <a:extLst>
              <a:ext uri="{FF2B5EF4-FFF2-40B4-BE49-F238E27FC236}">
                <a16:creationId xmlns:a16="http://schemas.microsoft.com/office/drawing/2014/main" id="{581E5D3B-9A01-485C-B811-78188D710562}"/>
              </a:ext>
            </a:extLst>
          </p:cNvPr>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25288" y="8915618"/>
            <a:ext cx="611500" cy="611500"/>
          </a:xfrm>
          <a:prstGeom prst="rect">
            <a:avLst/>
          </a:prstGeom>
        </p:spPr>
      </p:pic>
      <p:grpSp>
        <p:nvGrpSpPr>
          <p:cNvPr id="8" name="Group 7">
            <a:extLst>
              <a:ext uri="{FF2B5EF4-FFF2-40B4-BE49-F238E27FC236}">
                <a16:creationId xmlns:a16="http://schemas.microsoft.com/office/drawing/2014/main" id="{E242E877-67D2-44F8-8A44-E4F2EA8C3468}"/>
              </a:ext>
            </a:extLst>
          </p:cNvPr>
          <p:cNvGrpSpPr/>
          <p:nvPr/>
        </p:nvGrpSpPr>
        <p:grpSpPr>
          <a:xfrm>
            <a:off x="10261724" y="3841750"/>
            <a:ext cx="8726457" cy="5691423"/>
            <a:chOff x="10045700" y="3801195"/>
            <a:chExt cx="9687127" cy="6317975"/>
          </a:xfrm>
        </p:grpSpPr>
        <p:pic>
          <p:nvPicPr>
            <p:cNvPr id="9" name="Picture 8" descr="A close up of a doughnut sitting next to a cup of coffee&#10;&#10;Description automatically generated">
              <a:extLst>
                <a:ext uri="{FF2B5EF4-FFF2-40B4-BE49-F238E27FC236}">
                  <a16:creationId xmlns:a16="http://schemas.microsoft.com/office/drawing/2014/main" id="{7BBF77AB-65DB-4314-9A18-C54B5A07550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45700" y="3960440"/>
              <a:ext cx="6158730" cy="6158730"/>
            </a:xfrm>
            <a:prstGeom prst="rect">
              <a:avLst/>
            </a:prstGeom>
          </p:spPr>
        </p:pic>
        <p:sp>
          <p:nvSpPr>
            <p:cNvPr id="10" name="TextBox 9">
              <a:extLst>
                <a:ext uri="{FF2B5EF4-FFF2-40B4-BE49-F238E27FC236}">
                  <a16:creationId xmlns:a16="http://schemas.microsoft.com/office/drawing/2014/main" id="{50ED401B-5925-40C9-AA6E-47DF50767973}"/>
                </a:ext>
              </a:extLst>
            </p:cNvPr>
            <p:cNvSpPr txBox="1"/>
            <p:nvPr/>
          </p:nvSpPr>
          <p:spPr>
            <a:xfrm>
              <a:off x="17031944" y="3801195"/>
              <a:ext cx="2700883" cy="1896206"/>
            </a:xfrm>
            <a:prstGeom prst="rect">
              <a:avLst/>
            </a:prstGeom>
            <a:noFill/>
          </p:spPr>
          <p:txBody>
            <a:bodyPr wrap="square" rtlCol="0">
              <a:spAutoFit/>
            </a:bodyPr>
            <a:lstStyle/>
            <a:p>
              <a:r>
                <a:rPr lang="en-GB" dirty="0">
                  <a:latin typeface="Arial" pitchFamily="34" charset="0"/>
                  <a:cs typeface="Arial" pitchFamily="34" charset="0"/>
                </a:rPr>
                <a:t>Groove inside the ethane cup</a:t>
              </a:r>
            </a:p>
          </p:txBody>
        </p:sp>
        <p:cxnSp>
          <p:nvCxnSpPr>
            <p:cNvPr id="11" name="Connector: Elbow 10">
              <a:extLst>
                <a:ext uri="{FF2B5EF4-FFF2-40B4-BE49-F238E27FC236}">
                  <a16:creationId xmlns:a16="http://schemas.microsoft.com/office/drawing/2014/main" id="{402D2C75-0DE1-4126-9CB9-93A9C86968FB}"/>
                </a:ext>
              </a:extLst>
            </p:cNvPr>
            <p:cNvCxnSpPr>
              <a:cxnSpLocks/>
            </p:cNvCxnSpPr>
            <p:nvPr/>
          </p:nvCxnSpPr>
          <p:spPr>
            <a:xfrm rot="10800000" flipV="1">
              <a:off x="13574097" y="4655275"/>
              <a:ext cx="3312365" cy="1359440"/>
            </a:xfrm>
            <a:prstGeom prst="bentConnector3">
              <a:avLst>
                <a:gd name="adj1" fmla="val 50000"/>
              </a:avLst>
            </a:prstGeom>
            <a:ln w="76200">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729521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2"/>
          </p:nvPr>
        </p:nvSpPr>
        <p:spPr>
          <a:xfrm>
            <a:off x="2124820" y="4951267"/>
            <a:ext cx="6768752" cy="5167904"/>
          </a:xfrm>
        </p:spPr>
        <p:txBody>
          <a:bodyPr vert="horz" lIns="179409" tIns="89704" rIns="179409" bIns="89704" rtlCol="0" anchor="t">
            <a:normAutofit/>
          </a:bodyPr>
          <a:lstStyle/>
          <a:p>
            <a:r>
              <a:rPr lang="en-GB" dirty="0"/>
              <a:t>Top up the liquid nitrogen in the bowl, being careful not to get any into the ethane cup.</a:t>
            </a:r>
          </a:p>
          <a:p>
            <a:endParaRPr lang="en-GB" dirty="0"/>
          </a:p>
          <a:p>
            <a:r>
              <a:rPr lang="en-GB" dirty="0"/>
              <a:t>The height of the ethane cup is lower than the outside edge of the bowl. Be careful when refilling the liquid nitrogen.</a:t>
            </a:r>
          </a:p>
        </p:txBody>
      </p:sp>
      <p:sp>
        <p:nvSpPr>
          <p:cNvPr id="5" name="Title 4"/>
          <p:cNvSpPr>
            <a:spLocks noGrp="1"/>
          </p:cNvSpPr>
          <p:nvPr>
            <p:ph type="title"/>
          </p:nvPr>
        </p:nvSpPr>
        <p:spPr>
          <a:xfrm>
            <a:off x="1764780" y="1730375"/>
            <a:ext cx="7560840" cy="1943100"/>
          </a:xfrm>
        </p:spPr>
        <p:txBody>
          <a:bodyPr>
            <a:normAutofit fontScale="90000"/>
          </a:bodyPr>
          <a:lstStyle/>
          <a:p>
            <a:r>
              <a:rPr lang="en-GB" dirty="0"/>
              <a:t>6. Top up liquid nitrogen</a:t>
            </a:r>
          </a:p>
        </p:txBody>
      </p:sp>
      <p:pic>
        <p:nvPicPr>
          <p:cNvPr id="8" name="Picture 7" descr="A picture containing indoor, blue, kitchen, table&#10;&#10;Description automatically generated">
            <a:extLst>
              <a:ext uri="{FF2B5EF4-FFF2-40B4-BE49-F238E27FC236}">
                <a16:creationId xmlns:a16="http://schemas.microsoft.com/office/drawing/2014/main" id="{6A45A5E9-78F5-49C0-8193-80D72C108D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45700" y="2990379"/>
            <a:ext cx="9815814" cy="6560074"/>
          </a:xfrm>
          <a:prstGeom prst="rect">
            <a:avLst/>
          </a:prstGeom>
        </p:spPr>
      </p:pic>
      <p:pic>
        <p:nvPicPr>
          <p:cNvPr id="3" name="Graphic 2" descr="Warning outline">
            <a:extLst>
              <a:ext uri="{FF2B5EF4-FFF2-40B4-BE49-F238E27FC236}">
                <a16:creationId xmlns:a16="http://schemas.microsoft.com/office/drawing/2014/main" id="{8CE5D657-A2D6-4F9A-9245-9661EE43877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07580" y="7078019"/>
            <a:ext cx="914400" cy="914400"/>
          </a:xfrm>
          <a:prstGeom prst="rect">
            <a:avLst/>
          </a:prstGeom>
        </p:spPr>
      </p:pic>
    </p:spTree>
    <p:extLst>
      <p:ext uri="{BB962C8B-B14F-4D97-AF65-F5344CB8AC3E}">
        <p14:creationId xmlns:p14="http://schemas.microsoft.com/office/powerpoint/2010/main" val="31923548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C935882-5E17-454A-BE57-07AB5E70C234}"/>
              </a:ext>
            </a:extLst>
          </p:cNvPr>
          <p:cNvPicPr>
            <a:picLocks noChangeAspect="1"/>
          </p:cNvPicPr>
          <p:nvPr/>
        </p:nvPicPr>
        <p:blipFill>
          <a:blip r:embed="rId2"/>
          <a:stretch>
            <a:fillRect/>
          </a:stretch>
        </p:blipFill>
        <p:spPr>
          <a:xfrm>
            <a:off x="9757668" y="2109286"/>
            <a:ext cx="9909830" cy="8651186"/>
          </a:xfrm>
          <a:prstGeom prst="rect">
            <a:avLst/>
          </a:prstGeom>
        </p:spPr>
      </p:pic>
      <p:sp>
        <p:nvSpPr>
          <p:cNvPr id="6" name="Text Placeholder 5"/>
          <p:cNvSpPr>
            <a:spLocks noGrp="1"/>
          </p:cNvSpPr>
          <p:nvPr>
            <p:ph type="body" sz="half" idx="2"/>
          </p:nvPr>
        </p:nvSpPr>
        <p:spPr>
          <a:xfrm>
            <a:off x="1836788" y="4951267"/>
            <a:ext cx="7056784" cy="5167904"/>
          </a:xfrm>
        </p:spPr>
        <p:txBody>
          <a:bodyPr>
            <a:normAutofit/>
          </a:bodyPr>
          <a:lstStyle/>
          <a:p>
            <a:r>
              <a:rPr lang="en-GB" dirty="0"/>
              <a:t>Press </a:t>
            </a:r>
            <a:r>
              <a:rPr lang="en-GB" b="1" dirty="0"/>
              <a:t>Close</a:t>
            </a:r>
            <a:r>
              <a:rPr lang="en-GB" dirty="0"/>
              <a:t> to continue. The cryogen drawer will now retract fully into the instrument.</a:t>
            </a:r>
          </a:p>
        </p:txBody>
      </p:sp>
      <p:sp>
        <p:nvSpPr>
          <p:cNvPr id="5" name="Title 4"/>
          <p:cNvSpPr>
            <a:spLocks noGrp="1"/>
          </p:cNvSpPr>
          <p:nvPr>
            <p:ph type="title"/>
          </p:nvPr>
        </p:nvSpPr>
        <p:spPr>
          <a:xfrm>
            <a:off x="1764780" y="1730375"/>
            <a:ext cx="7560840" cy="1943100"/>
          </a:xfrm>
        </p:spPr>
        <p:txBody>
          <a:bodyPr>
            <a:normAutofit fontScale="90000"/>
          </a:bodyPr>
          <a:lstStyle/>
          <a:p>
            <a:r>
              <a:rPr lang="en-GB" dirty="0"/>
              <a:t>6. Top up liquid nitrogen</a:t>
            </a:r>
          </a:p>
        </p:txBody>
      </p:sp>
      <p:sp>
        <p:nvSpPr>
          <p:cNvPr id="9" name="Oval 8">
            <a:extLst>
              <a:ext uri="{FF2B5EF4-FFF2-40B4-BE49-F238E27FC236}">
                <a16:creationId xmlns:a16="http://schemas.microsoft.com/office/drawing/2014/main" id="{DBF19F9F-0CEF-449C-8357-72561DADBE67}"/>
              </a:ext>
            </a:extLst>
          </p:cNvPr>
          <p:cNvSpPr/>
          <p:nvPr/>
        </p:nvSpPr>
        <p:spPr>
          <a:xfrm>
            <a:off x="17165524" y="6032466"/>
            <a:ext cx="2016224" cy="129614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0220550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2"/>
          </p:nvPr>
        </p:nvSpPr>
        <p:spPr>
          <a:xfrm>
            <a:off x="2152770" y="4951267"/>
            <a:ext cx="7056784" cy="5167904"/>
          </a:xfrm>
        </p:spPr>
        <p:txBody>
          <a:bodyPr vert="horz" lIns="179409" tIns="89704" rIns="179409" bIns="89704" rtlCol="0" anchor="t">
            <a:normAutofit/>
          </a:bodyPr>
          <a:lstStyle/>
          <a:p>
            <a:r>
              <a:rPr lang="en-GB" dirty="0"/>
              <a:t>If the liquid ethane cup is overfilled, the ethane condensing head can freeze to the cryogen bowl. </a:t>
            </a:r>
          </a:p>
          <a:p>
            <a:endParaRPr lang="en-GB" dirty="0"/>
          </a:p>
          <a:p>
            <a:r>
              <a:rPr lang="en-GB" b="1" dirty="0"/>
              <a:t>DO NOT</a:t>
            </a:r>
            <a:r>
              <a:rPr lang="en-GB" dirty="0"/>
              <a:t> force the removal of the ethane condensing head as this may cause damage. </a:t>
            </a:r>
            <a:endParaRPr lang="en-GB" dirty="0">
              <a:cs typeface="Arial"/>
            </a:endParaRPr>
          </a:p>
        </p:txBody>
      </p:sp>
      <p:sp>
        <p:nvSpPr>
          <p:cNvPr id="5" name="Title 4"/>
          <p:cNvSpPr>
            <a:spLocks noGrp="1"/>
          </p:cNvSpPr>
          <p:nvPr>
            <p:ph type="title"/>
          </p:nvPr>
        </p:nvSpPr>
        <p:spPr>
          <a:xfrm>
            <a:off x="1764780" y="1730375"/>
            <a:ext cx="7560840" cy="1943100"/>
          </a:xfrm>
        </p:spPr>
        <p:txBody>
          <a:bodyPr>
            <a:normAutofit fontScale="90000"/>
          </a:bodyPr>
          <a:lstStyle/>
          <a:p>
            <a:r>
              <a:rPr lang="en-GB" dirty="0"/>
              <a:t>Overfilling liquid ethane</a:t>
            </a:r>
          </a:p>
        </p:txBody>
      </p:sp>
      <p:pic>
        <p:nvPicPr>
          <p:cNvPr id="4" name="Picture 3" descr="A picture containing computer, table&#10;&#10;Description automatically generated">
            <a:extLst>
              <a:ext uri="{FF2B5EF4-FFF2-40B4-BE49-F238E27FC236}">
                <a16:creationId xmlns:a16="http://schemas.microsoft.com/office/drawing/2014/main" id="{1542B319-0556-43E2-9206-1B276AEED0DE}"/>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10333732" y="3134395"/>
            <a:ext cx="8926426" cy="6308961"/>
          </a:xfrm>
          <a:prstGeom prst="rect">
            <a:avLst/>
          </a:prstGeom>
        </p:spPr>
      </p:pic>
      <p:sp>
        <p:nvSpPr>
          <p:cNvPr id="7" name="Multiplication Sign 6">
            <a:extLst>
              <a:ext uri="{FF2B5EF4-FFF2-40B4-BE49-F238E27FC236}">
                <a16:creationId xmlns:a16="http://schemas.microsoft.com/office/drawing/2014/main" id="{A5D9C6F0-EADD-4AF4-A92E-99685C9E654D}"/>
              </a:ext>
            </a:extLst>
          </p:cNvPr>
          <p:cNvSpPr/>
          <p:nvPr/>
        </p:nvSpPr>
        <p:spPr>
          <a:xfrm>
            <a:off x="16238388" y="3131724"/>
            <a:ext cx="2808312" cy="2808312"/>
          </a:xfrm>
          <a:prstGeom prst="mathMultiply">
            <a:avLst/>
          </a:prstGeom>
          <a:solidFill>
            <a:schemeClr val="accent1">
              <a:lumMod val="60000"/>
              <a:lumOff val="40000"/>
            </a:schemeClr>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Graphic 2" descr="Siren with solid fill">
            <a:extLst>
              <a:ext uri="{FF2B5EF4-FFF2-40B4-BE49-F238E27FC236}">
                <a16:creationId xmlns:a16="http://schemas.microsoft.com/office/drawing/2014/main" id="{944C86AF-01B5-4EC7-BFA4-DB3626F4D6F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307580" y="7533491"/>
            <a:ext cx="914400" cy="914400"/>
          </a:xfrm>
          <a:prstGeom prst="rect">
            <a:avLst/>
          </a:prstGeom>
        </p:spPr>
      </p:pic>
    </p:spTree>
    <p:extLst>
      <p:ext uri="{BB962C8B-B14F-4D97-AF65-F5344CB8AC3E}">
        <p14:creationId xmlns:p14="http://schemas.microsoft.com/office/powerpoint/2010/main" val="1373505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nodeType="withEffect">
                                  <p:stCondLst>
                                    <p:cond delay="0"/>
                                  </p:stCondLst>
                                  <p:endCondLst>
                                    <p:cond evt="onNext" delay="0">
                                      <p:tgtEl>
                                        <p:sldTgt/>
                                      </p:tgtEl>
                                    </p:cond>
                                  </p:endCondLst>
                                  <p:childTnLst>
                                    <p:animEffect transition="out" filter="fade">
                                      <p:cBhvr>
                                        <p:cTn id="6" dur="1000" tmFilter="0, 0; .2, .5; .8, .5; 1, 0"/>
                                        <p:tgtEl>
                                          <p:spTgt spid="6">
                                            <p:txEl>
                                              <p:pRg st="2" end="2"/>
                                            </p:txEl>
                                          </p:spTgt>
                                        </p:tgtEl>
                                      </p:cBhvr>
                                    </p:animEffect>
                                    <p:animScale>
                                      <p:cBhvr>
                                        <p:cTn id="7" dur="500" autoRev="1" fill="hold"/>
                                        <p:tgtEl>
                                          <p:spTgt spid="6">
                                            <p:txEl>
                                              <p:pRg st="2" end="2"/>
                                            </p:txEl>
                                          </p:spTgt>
                                        </p:tgtEl>
                                      </p:cBhvr>
                                      <p:by x="105000" y="105000"/>
                                    </p:animScale>
                                  </p:childTnLst>
                                </p:cTn>
                              </p:par>
                              <p:par>
                                <p:cTn id="8" presetID="26" presetClass="emph" presetSubtype="0" repeatCount="indefinite" fill="hold" nodeType="withEffect">
                                  <p:stCondLst>
                                    <p:cond delay="0"/>
                                  </p:stCondLst>
                                  <p:endCondLst>
                                    <p:cond evt="onNext" delay="0">
                                      <p:tgtEl>
                                        <p:sldTgt/>
                                      </p:tgtEl>
                                    </p:cond>
                                  </p:endCondLst>
                                  <p:childTnLst>
                                    <p:animEffect transition="out" filter="fade">
                                      <p:cBhvr>
                                        <p:cTn id="9" dur="1000" tmFilter="0, 0; .2, .5; .8, .5; 1, 0"/>
                                        <p:tgtEl>
                                          <p:spTgt spid="3"/>
                                        </p:tgtEl>
                                      </p:cBhvr>
                                    </p:animEffect>
                                    <p:animScale>
                                      <p:cBhvr>
                                        <p:cTn id="10" dur="500" autoRev="1"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EDCB59D-57C4-4DED-B961-923BF8420694}"/>
              </a:ext>
            </a:extLst>
          </p:cNvPr>
          <p:cNvPicPr>
            <a:picLocks noChangeAspect="1"/>
          </p:cNvPicPr>
          <p:nvPr/>
        </p:nvPicPr>
        <p:blipFill>
          <a:blip r:embed="rId2"/>
          <a:stretch>
            <a:fillRect/>
          </a:stretch>
        </p:blipFill>
        <p:spPr>
          <a:xfrm>
            <a:off x="9757668" y="2109286"/>
            <a:ext cx="9909830" cy="8651186"/>
          </a:xfrm>
          <a:prstGeom prst="rect">
            <a:avLst/>
          </a:prstGeom>
        </p:spPr>
      </p:pic>
      <p:sp>
        <p:nvSpPr>
          <p:cNvPr id="6" name="Text Placeholder 5"/>
          <p:cNvSpPr>
            <a:spLocks noGrp="1"/>
          </p:cNvSpPr>
          <p:nvPr>
            <p:ph type="body" sz="half" idx="2"/>
          </p:nvPr>
        </p:nvSpPr>
        <p:spPr>
          <a:xfrm>
            <a:off x="1764780" y="2499202"/>
            <a:ext cx="7056784" cy="6912768"/>
          </a:xfrm>
        </p:spPr>
        <p:txBody>
          <a:bodyPr vert="horz" lIns="179409" tIns="89704" rIns="179409" bIns="89704" rtlCol="0" anchor="t">
            <a:noAutofit/>
          </a:bodyPr>
          <a:lstStyle/>
          <a:p>
            <a:r>
              <a:rPr lang="en-GB" dirty="0"/>
              <a:t>Press the </a:t>
            </a:r>
            <a:r>
              <a:rPr lang="en-GB" b="1" dirty="0"/>
              <a:t>Open </a:t>
            </a:r>
            <a:r>
              <a:rPr lang="en-GB" dirty="0"/>
              <a:t>button to open the cryogen drawer fully.</a:t>
            </a:r>
          </a:p>
          <a:p>
            <a:endParaRPr lang="en-GB" dirty="0"/>
          </a:p>
          <a:p>
            <a:r>
              <a:rPr lang="en-GB" b="1" dirty="0"/>
              <a:t>DO NOT PRESS CLOSE</a:t>
            </a:r>
          </a:p>
          <a:p>
            <a:endParaRPr lang="en-GB" dirty="0"/>
          </a:p>
          <a:p>
            <a:r>
              <a:rPr lang="en-GB" dirty="0"/>
              <a:t>Carefully pick up the cryogen bowl with ethane condensing head attached using the wings at the bottom of the bowl.</a:t>
            </a:r>
          </a:p>
          <a:p>
            <a:endParaRPr lang="en-GB" dirty="0"/>
          </a:p>
          <a:p>
            <a:r>
              <a:rPr lang="en-GB" dirty="0"/>
              <a:t>Once the cryogen bowl has been removed from the instrument, pour the cryogens out of the bowl and into a safe container. The ethane condensing head will need to be warmed up in order to be removed.</a:t>
            </a:r>
          </a:p>
        </p:txBody>
      </p:sp>
      <p:sp>
        <p:nvSpPr>
          <p:cNvPr id="5" name="Title 4"/>
          <p:cNvSpPr>
            <a:spLocks noGrp="1"/>
          </p:cNvSpPr>
          <p:nvPr>
            <p:ph type="title"/>
          </p:nvPr>
        </p:nvSpPr>
        <p:spPr>
          <a:xfrm>
            <a:off x="1764780" y="542107"/>
            <a:ext cx="7560840" cy="1943100"/>
          </a:xfrm>
        </p:spPr>
        <p:txBody>
          <a:bodyPr>
            <a:normAutofit fontScale="90000"/>
          </a:bodyPr>
          <a:lstStyle/>
          <a:p>
            <a:r>
              <a:rPr lang="en-GB" dirty="0"/>
              <a:t>Overfilling liquid ethane</a:t>
            </a:r>
          </a:p>
        </p:txBody>
      </p:sp>
      <p:sp>
        <p:nvSpPr>
          <p:cNvPr id="10" name="Oval 9">
            <a:extLst>
              <a:ext uri="{FF2B5EF4-FFF2-40B4-BE49-F238E27FC236}">
                <a16:creationId xmlns:a16="http://schemas.microsoft.com/office/drawing/2014/main" id="{F2C7B0CD-B334-4FA0-975E-0DFFB31F080D}"/>
              </a:ext>
            </a:extLst>
          </p:cNvPr>
          <p:cNvSpPr/>
          <p:nvPr/>
        </p:nvSpPr>
        <p:spPr>
          <a:xfrm>
            <a:off x="17246500" y="5141808"/>
            <a:ext cx="2016224" cy="129614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Graphic 6" descr="Siren with solid fill">
            <a:extLst>
              <a:ext uri="{FF2B5EF4-FFF2-40B4-BE49-F238E27FC236}">
                <a16:creationId xmlns:a16="http://schemas.microsoft.com/office/drawing/2014/main" id="{9C05184D-FA81-448C-80F0-30227F1E1E9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6733332" y="3926483"/>
            <a:ext cx="914400" cy="914400"/>
          </a:xfrm>
          <a:prstGeom prst="rect">
            <a:avLst/>
          </a:prstGeom>
        </p:spPr>
      </p:pic>
    </p:spTree>
    <p:extLst>
      <p:ext uri="{BB962C8B-B14F-4D97-AF65-F5344CB8AC3E}">
        <p14:creationId xmlns:p14="http://schemas.microsoft.com/office/powerpoint/2010/main" val="3605896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nodeType="withEffect">
                                  <p:stCondLst>
                                    <p:cond delay="0"/>
                                  </p:stCondLst>
                                  <p:endCondLst>
                                    <p:cond evt="onNext" delay="0">
                                      <p:tgtEl>
                                        <p:sldTgt/>
                                      </p:tgtEl>
                                    </p:cond>
                                  </p:endCondLst>
                                  <p:childTnLst>
                                    <p:animEffect transition="out" filter="fade">
                                      <p:cBhvr>
                                        <p:cTn id="6" dur="1000" tmFilter="0, 0; .2, .5; .8, .5; 1, 0"/>
                                        <p:tgtEl>
                                          <p:spTgt spid="6">
                                            <p:txEl>
                                              <p:pRg st="2" end="2"/>
                                            </p:txEl>
                                          </p:spTgt>
                                        </p:tgtEl>
                                      </p:cBhvr>
                                    </p:animEffect>
                                    <p:animScale>
                                      <p:cBhvr>
                                        <p:cTn id="7" dur="500" autoRev="1" fill="hold"/>
                                        <p:tgtEl>
                                          <p:spTgt spid="6">
                                            <p:txEl>
                                              <p:pRg st="2" end="2"/>
                                            </p:txEl>
                                          </p:spTgt>
                                        </p:tgtEl>
                                      </p:cBhvr>
                                      <p:by x="105000" y="105000"/>
                                    </p:animScale>
                                  </p:childTnLst>
                                </p:cTn>
                              </p:par>
                              <p:par>
                                <p:cTn id="8" presetID="26" presetClass="emph" presetSubtype="0" repeatCount="indefinite" fill="hold" nodeType="withEffect">
                                  <p:stCondLst>
                                    <p:cond delay="0"/>
                                  </p:stCondLst>
                                  <p:endCondLst>
                                    <p:cond evt="onNext" delay="0">
                                      <p:tgtEl>
                                        <p:sldTgt/>
                                      </p:tgtEl>
                                    </p:cond>
                                  </p:endCondLst>
                                  <p:childTnLst>
                                    <p:animEffect transition="out" filter="fade">
                                      <p:cBhvr>
                                        <p:cTn id="9" dur="1000" tmFilter="0, 0; .2, .5; .8, .5; 1, 0"/>
                                        <p:tgtEl>
                                          <p:spTgt spid="7"/>
                                        </p:tgtEl>
                                      </p:cBhvr>
                                    </p:animEffect>
                                    <p:animScale>
                                      <p:cBhvr>
                                        <p:cTn id="10" dur="500" autoRev="1"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2"/>
          </p:nvPr>
        </p:nvSpPr>
        <p:spPr>
          <a:xfrm>
            <a:off x="1836788" y="4298813"/>
            <a:ext cx="7056784" cy="6036381"/>
          </a:xfrm>
        </p:spPr>
        <p:txBody>
          <a:bodyPr>
            <a:noAutofit/>
          </a:bodyPr>
          <a:lstStyle/>
          <a:p>
            <a:r>
              <a:rPr lang="en-GB" dirty="0"/>
              <a:t>To continue the freezing session, fully warm up and dry both the cryogen bowl and ethane condensing head prior to attempting to fill again.</a:t>
            </a:r>
          </a:p>
          <a:p>
            <a:endParaRPr lang="en-GB" dirty="0"/>
          </a:p>
          <a:p>
            <a:r>
              <a:rPr lang="en-GB" dirty="0"/>
              <a:t>A blow drier can be used to speed this process after all liquid and gaseous ethane has been removed from the bowl and condensing head</a:t>
            </a:r>
          </a:p>
          <a:p>
            <a:r>
              <a:rPr lang="en-GB" b="1" dirty="0"/>
              <a:t>DO NOT</a:t>
            </a:r>
            <a:r>
              <a:rPr lang="en-GB" dirty="0"/>
              <a:t> use a heat gun!</a:t>
            </a:r>
          </a:p>
        </p:txBody>
      </p:sp>
      <p:sp>
        <p:nvSpPr>
          <p:cNvPr id="5" name="Title 4"/>
          <p:cNvSpPr>
            <a:spLocks noGrp="1"/>
          </p:cNvSpPr>
          <p:nvPr>
            <p:ph type="title"/>
          </p:nvPr>
        </p:nvSpPr>
        <p:spPr>
          <a:xfrm>
            <a:off x="1764780" y="1730375"/>
            <a:ext cx="7560840" cy="1943100"/>
          </a:xfrm>
        </p:spPr>
        <p:txBody>
          <a:bodyPr>
            <a:normAutofit fontScale="90000"/>
          </a:bodyPr>
          <a:lstStyle/>
          <a:p>
            <a:r>
              <a:rPr lang="en-GB" dirty="0"/>
              <a:t>Overfilling liquid ethane</a:t>
            </a:r>
          </a:p>
        </p:txBody>
      </p:sp>
      <p:pic>
        <p:nvPicPr>
          <p:cNvPr id="7" name="Picture 6">
            <a:extLst>
              <a:ext uri="{FF2B5EF4-FFF2-40B4-BE49-F238E27FC236}">
                <a16:creationId xmlns:a16="http://schemas.microsoft.com/office/drawing/2014/main" id="{A10C6BF2-D6C6-4738-A2AD-1280DB84D1C5}"/>
              </a:ext>
            </a:extLst>
          </p:cNvPr>
          <p:cNvPicPr>
            <a:picLocks noChangeAspect="1"/>
          </p:cNvPicPr>
          <p:nvPr/>
        </p:nvPicPr>
        <p:blipFill>
          <a:blip r:embed="rId2"/>
          <a:stretch>
            <a:fillRect/>
          </a:stretch>
        </p:blipFill>
        <p:spPr>
          <a:xfrm>
            <a:off x="9757668" y="2109286"/>
            <a:ext cx="9909830" cy="8651186"/>
          </a:xfrm>
          <a:prstGeom prst="rect">
            <a:avLst/>
          </a:prstGeom>
        </p:spPr>
      </p:pic>
      <p:sp>
        <p:nvSpPr>
          <p:cNvPr id="9" name="Oval 8">
            <a:extLst>
              <a:ext uri="{FF2B5EF4-FFF2-40B4-BE49-F238E27FC236}">
                <a16:creationId xmlns:a16="http://schemas.microsoft.com/office/drawing/2014/main" id="{62BAEB07-601F-4080-A245-16A75DF22E8C}"/>
              </a:ext>
            </a:extLst>
          </p:cNvPr>
          <p:cNvSpPr/>
          <p:nvPr/>
        </p:nvSpPr>
        <p:spPr>
          <a:xfrm>
            <a:off x="17246500" y="5141808"/>
            <a:ext cx="2016224" cy="129614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Graphic 7" descr="Siren with solid fill">
            <a:extLst>
              <a:ext uri="{FF2B5EF4-FFF2-40B4-BE49-F238E27FC236}">
                <a16:creationId xmlns:a16="http://schemas.microsoft.com/office/drawing/2014/main" id="{6F334F38-A9D7-4B61-83D2-02C5AA80570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6661324" y="9578975"/>
            <a:ext cx="914400" cy="914400"/>
          </a:xfrm>
          <a:prstGeom prst="rect">
            <a:avLst/>
          </a:prstGeom>
        </p:spPr>
      </p:pic>
    </p:spTree>
    <p:extLst>
      <p:ext uri="{BB962C8B-B14F-4D97-AF65-F5344CB8AC3E}">
        <p14:creationId xmlns:p14="http://schemas.microsoft.com/office/powerpoint/2010/main" val="4072294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nodeType="withEffect">
                                  <p:stCondLst>
                                    <p:cond delay="0"/>
                                  </p:stCondLst>
                                  <p:endCondLst>
                                    <p:cond evt="onNext" delay="0">
                                      <p:tgtEl>
                                        <p:sldTgt/>
                                      </p:tgtEl>
                                    </p:cond>
                                  </p:endCondLst>
                                  <p:childTnLst>
                                    <p:animEffect transition="out" filter="fade">
                                      <p:cBhvr>
                                        <p:cTn id="6" dur="1000" tmFilter="0, 0; .2, .5; .8, .5; 1, 0"/>
                                        <p:tgtEl>
                                          <p:spTgt spid="8"/>
                                        </p:tgtEl>
                                      </p:cBhvr>
                                    </p:animEffect>
                                    <p:animScale>
                                      <p:cBhvr>
                                        <p:cTn id="7" dur="500" autoRev="1" fill="hold"/>
                                        <p:tgtEl>
                                          <p:spTgt spid="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picture containing food, sitting, table, white&#10;&#10;Description automatically generated">
            <a:extLst>
              <a:ext uri="{FF2B5EF4-FFF2-40B4-BE49-F238E27FC236}">
                <a16:creationId xmlns:a16="http://schemas.microsoft.com/office/drawing/2014/main" id="{2C5FA679-E887-4E53-BFBA-1696FB2A97E8}"/>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11750960" y="2054225"/>
            <a:ext cx="6764468" cy="6764468"/>
          </a:xfrm>
          <a:prstGeom prst="rect">
            <a:avLst/>
          </a:prstGeom>
        </p:spPr>
      </p:pic>
      <p:pic>
        <p:nvPicPr>
          <p:cNvPr id="4" name="Picture 3" descr="A close up of a device&#10;&#10;Description automatically generated">
            <a:extLst>
              <a:ext uri="{FF2B5EF4-FFF2-40B4-BE49-F238E27FC236}">
                <a16:creationId xmlns:a16="http://schemas.microsoft.com/office/drawing/2014/main" id="{E3FBC38A-F5D8-4B25-AC6D-C3856F0FCE0B}"/>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212795" y="3733391"/>
            <a:ext cx="6313772" cy="6313772"/>
          </a:xfrm>
          <a:prstGeom prst="rect">
            <a:avLst/>
          </a:prstGeom>
        </p:spPr>
      </p:pic>
      <p:sp>
        <p:nvSpPr>
          <p:cNvPr id="6" name="Title 5"/>
          <p:cNvSpPr>
            <a:spLocks noGrp="1"/>
          </p:cNvSpPr>
          <p:nvPr>
            <p:ph type="title"/>
          </p:nvPr>
        </p:nvSpPr>
        <p:spPr/>
        <p:txBody>
          <a:bodyPr/>
          <a:lstStyle/>
          <a:p>
            <a:r>
              <a:rPr lang="en-GB" dirty="0"/>
              <a:t>Cryogen Bowl</a:t>
            </a:r>
          </a:p>
        </p:txBody>
      </p:sp>
      <p:cxnSp>
        <p:nvCxnSpPr>
          <p:cNvPr id="13" name="Connector: Elbow 12">
            <a:extLst>
              <a:ext uri="{FF2B5EF4-FFF2-40B4-BE49-F238E27FC236}">
                <a16:creationId xmlns:a16="http://schemas.microsoft.com/office/drawing/2014/main" id="{D826AA85-AC80-47FD-A712-8C6CCA96914B}"/>
              </a:ext>
            </a:extLst>
          </p:cNvPr>
          <p:cNvCxnSpPr>
            <a:cxnSpLocks/>
          </p:cNvCxnSpPr>
          <p:nvPr/>
        </p:nvCxnSpPr>
        <p:spPr>
          <a:xfrm rot="5400000" flipH="1" flipV="1">
            <a:off x="2637353" y="3841199"/>
            <a:ext cx="2304257" cy="1215838"/>
          </a:xfrm>
          <a:prstGeom prst="bentConnector3">
            <a:avLst>
              <a:gd name="adj1" fmla="val 67436"/>
            </a:avLst>
          </a:prstGeom>
        </p:spPr>
        <p:style>
          <a:lnRef idx="3">
            <a:schemeClr val="accent1"/>
          </a:lnRef>
          <a:fillRef idx="0">
            <a:schemeClr val="accent1"/>
          </a:fillRef>
          <a:effectRef idx="2">
            <a:schemeClr val="accent1"/>
          </a:effectRef>
          <a:fontRef idx="minor">
            <a:schemeClr val="tx1"/>
          </a:fontRef>
        </p:style>
      </p:cxnSp>
      <p:sp>
        <p:nvSpPr>
          <p:cNvPr id="15" name="TextBox 14">
            <a:extLst>
              <a:ext uri="{FF2B5EF4-FFF2-40B4-BE49-F238E27FC236}">
                <a16:creationId xmlns:a16="http://schemas.microsoft.com/office/drawing/2014/main" id="{30FD9170-F307-4AE1-850C-273A4EFFDBF5}"/>
              </a:ext>
            </a:extLst>
          </p:cNvPr>
          <p:cNvSpPr txBox="1"/>
          <p:nvPr/>
        </p:nvSpPr>
        <p:spPr>
          <a:xfrm>
            <a:off x="3156513" y="2666047"/>
            <a:ext cx="2481770" cy="630942"/>
          </a:xfrm>
          <a:prstGeom prst="rect">
            <a:avLst/>
          </a:prstGeom>
          <a:noFill/>
        </p:spPr>
        <p:txBody>
          <a:bodyPr wrap="none" rtlCol="0">
            <a:spAutoFit/>
          </a:bodyPr>
          <a:lstStyle/>
          <a:p>
            <a:r>
              <a:rPr lang="en-GB" dirty="0">
                <a:latin typeface="Arial" pitchFamily="34" charset="0"/>
                <a:cs typeface="Arial" pitchFamily="34" charset="0"/>
              </a:rPr>
              <a:t>LN2 sensor</a:t>
            </a:r>
          </a:p>
        </p:txBody>
      </p:sp>
      <p:cxnSp>
        <p:nvCxnSpPr>
          <p:cNvPr id="16" name="Connector: Elbow 15">
            <a:extLst>
              <a:ext uri="{FF2B5EF4-FFF2-40B4-BE49-F238E27FC236}">
                <a16:creationId xmlns:a16="http://schemas.microsoft.com/office/drawing/2014/main" id="{2111278A-BE85-4FA3-BA1D-EAB160726AD1}"/>
              </a:ext>
            </a:extLst>
          </p:cNvPr>
          <p:cNvCxnSpPr>
            <a:cxnSpLocks/>
          </p:cNvCxnSpPr>
          <p:nvPr/>
        </p:nvCxnSpPr>
        <p:spPr>
          <a:xfrm rot="5400000" flipH="1" flipV="1">
            <a:off x="4109573" y="3802733"/>
            <a:ext cx="3057421" cy="2565628"/>
          </a:xfrm>
          <a:prstGeom prst="bentConnector3">
            <a:avLst>
              <a:gd name="adj1" fmla="val 50000"/>
            </a:avLst>
          </a:prstGeom>
        </p:spPr>
        <p:style>
          <a:lnRef idx="3">
            <a:schemeClr val="accent1"/>
          </a:lnRef>
          <a:fillRef idx="0">
            <a:schemeClr val="accent1"/>
          </a:fillRef>
          <a:effectRef idx="2">
            <a:schemeClr val="accent1"/>
          </a:effectRef>
          <a:fontRef idx="minor">
            <a:schemeClr val="tx1"/>
          </a:fontRef>
        </p:style>
      </p:cxnSp>
      <p:sp>
        <p:nvSpPr>
          <p:cNvPr id="18" name="TextBox 17">
            <a:extLst>
              <a:ext uri="{FF2B5EF4-FFF2-40B4-BE49-F238E27FC236}">
                <a16:creationId xmlns:a16="http://schemas.microsoft.com/office/drawing/2014/main" id="{2927AA00-4C45-43BC-BDB1-F35A28A3F203}"/>
              </a:ext>
            </a:extLst>
          </p:cNvPr>
          <p:cNvSpPr txBox="1"/>
          <p:nvPr/>
        </p:nvSpPr>
        <p:spPr>
          <a:xfrm>
            <a:off x="6107371" y="2462355"/>
            <a:ext cx="3382493" cy="1169551"/>
          </a:xfrm>
          <a:prstGeom prst="rect">
            <a:avLst/>
          </a:prstGeom>
          <a:noFill/>
        </p:spPr>
        <p:txBody>
          <a:bodyPr wrap="square" rtlCol="0">
            <a:spAutoFit/>
          </a:bodyPr>
          <a:lstStyle/>
          <a:p>
            <a:r>
              <a:rPr lang="en-GB" dirty="0">
                <a:latin typeface="Arial" pitchFamily="34" charset="0"/>
                <a:cs typeface="Arial" pitchFamily="34" charset="0"/>
              </a:rPr>
              <a:t>Temp controlled ethane cup</a:t>
            </a:r>
          </a:p>
        </p:txBody>
      </p:sp>
      <p:cxnSp>
        <p:nvCxnSpPr>
          <p:cNvPr id="19" name="Connector: Elbow 18">
            <a:extLst>
              <a:ext uri="{FF2B5EF4-FFF2-40B4-BE49-F238E27FC236}">
                <a16:creationId xmlns:a16="http://schemas.microsoft.com/office/drawing/2014/main" id="{43126A24-95AC-451C-B4A0-693BCBD3397C}"/>
              </a:ext>
            </a:extLst>
          </p:cNvPr>
          <p:cNvCxnSpPr>
            <a:cxnSpLocks/>
          </p:cNvCxnSpPr>
          <p:nvPr/>
        </p:nvCxnSpPr>
        <p:spPr>
          <a:xfrm flipV="1">
            <a:off x="5437188" y="6817227"/>
            <a:ext cx="2330919" cy="362484"/>
          </a:xfrm>
          <a:prstGeom prst="bentConnector3">
            <a:avLst>
              <a:gd name="adj1" fmla="val 50000"/>
            </a:avLst>
          </a:prstGeom>
        </p:spPr>
        <p:style>
          <a:lnRef idx="3">
            <a:schemeClr val="accent1"/>
          </a:lnRef>
          <a:fillRef idx="0">
            <a:schemeClr val="accent1"/>
          </a:fillRef>
          <a:effectRef idx="2">
            <a:schemeClr val="accent1"/>
          </a:effectRef>
          <a:fontRef idx="minor">
            <a:schemeClr val="tx1"/>
          </a:fontRef>
        </p:style>
      </p:cxnSp>
      <p:sp>
        <p:nvSpPr>
          <p:cNvPr id="23" name="TextBox 22">
            <a:extLst>
              <a:ext uri="{FF2B5EF4-FFF2-40B4-BE49-F238E27FC236}">
                <a16:creationId xmlns:a16="http://schemas.microsoft.com/office/drawing/2014/main" id="{07A6F3BC-2490-49F1-8ECB-FF623CC75634}"/>
              </a:ext>
            </a:extLst>
          </p:cNvPr>
          <p:cNvSpPr txBox="1"/>
          <p:nvPr/>
        </p:nvSpPr>
        <p:spPr>
          <a:xfrm>
            <a:off x="7768107" y="5938338"/>
            <a:ext cx="2857385" cy="1169551"/>
          </a:xfrm>
          <a:prstGeom prst="rect">
            <a:avLst/>
          </a:prstGeom>
          <a:noFill/>
        </p:spPr>
        <p:txBody>
          <a:bodyPr wrap="square" rtlCol="0">
            <a:spAutoFit/>
          </a:bodyPr>
          <a:lstStyle/>
          <a:p>
            <a:r>
              <a:rPr lang="en-GB" dirty="0">
                <a:latin typeface="Arial" pitchFamily="34" charset="0"/>
                <a:cs typeface="Arial" pitchFamily="34" charset="0"/>
              </a:rPr>
              <a:t>Button storage area</a:t>
            </a:r>
          </a:p>
        </p:txBody>
      </p:sp>
      <p:cxnSp>
        <p:nvCxnSpPr>
          <p:cNvPr id="25" name="Connector: Elbow 24">
            <a:extLst>
              <a:ext uri="{FF2B5EF4-FFF2-40B4-BE49-F238E27FC236}">
                <a16:creationId xmlns:a16="http://schemas.microsoft.com/office/drawing/2014/main" id="{45487B91-E8E5-4871-9678-15FCCBC12116}"/>
              </a:ext>
            </a:extLst>
          </p:cNvPr>
          <p:cNvCxnSpPr>
            <a:cxnSpLocks/>
          </p:cNvCxnSpPr>
          <p:nvPr/>
        </p:nvCxnSpPr>
        <p:spPr>
          <a:xfrm>
            <a:off x="4355469" y="7644728"/>
            <a:ext cx="3412638" cy="1826371"/>
          </a:xfrm>
          <a:prstGeom prst="bentConnector3">
            <a:avLst>
              <a:gd name="adj1" fmla="val 21504"/>
            </a:avLst>
          </a:prstGeom>
        </p:spPr>
        <p:style>
          <a:lnRef idx="3">
            <a:schemeClr val="accent1"/>
          </a:lnRef>
          <a:fillRef idx="0">
            <a:schemeClr val="accent1"/>
          </a:fillRef>
          <a:effectRef idx="2">
            <a:schemeClr val="accent1"/>
          </a:effectRef>
          <a:fontRef idx="minor">
            <a:schemeClr val="tx1"/>
          </a:fontRef>
        </p:style>
      </p:cxnSp>
      <p:sp>
        <p:nvSpPr>
          <p:cNvPr id="29" name="TextBox 28">
            <a:extLst>
              <a:ext uri="{FF2B5EF4-FFF2-40B4-BE49-F238E27FC236}">
                <a16:creationId xmlns:a16="http://schemas.microsoft.com/office/drawing/2014/main" id="{49D558C3-79BB-4765-91D7-334A855B78A9}"/>
              </a:ext>
            </a:extLst>
          </p:cNvPr>
          <p:cNvSpPr txBox="1"/>
          <p:nvPr/>
        </p:nvSpPr>
        <p:spPr>
          <a:xfrm>
            <a:off x="7768106" y="9112745"/>
            <a:ext cx="2857385" cy="630942"/>
          </a:xfrm>
          <a:prstGeom prst="rect">
            <a:avLst/>
          </a:prstGeom>
          <a:noFill/>
        </p:spPr>
        <p:txBody>
          <a:bodyPr wrap="square" rtlCol="0">
            <a:spAutoFit/>
          </a:bodyPr>
          <a:lstStyle/>
          <a:p>
            <a:r>
              <a:rPr lang="en-GB" dirty="0">
                <a:latin typeface="Arial" pitchFamily="34" charset="0"/>
                <a:cs typeface="Arial" pitchFamily="34" charset="0"/>
              </a:rPr>
              <a:t>Button holder</a:t>
            </a:r>
          </a:p>
        </p:txBody>
      </p:sp>
      <p:cxnSp>
        <p:nvCxnSpPr>
          <p:cNvPr id="30" name="Connector: Elbow 29">
            <a:extLst>
              <a:ext uri="{FF2B5EF4-FFF2-40B4-BE49-F238E27FC236}">
                <a16:creationId xmlns:a16="http://schemas.microsoft.com/office/drawing/2014/main" id="{C47DADE0-66A9-4B89-A79A-25B6B698AC1F}"/>
              </a:ext>
            </a:extLst>
          </p:cNvPr>
          <p:cNvCxnSpPr>
            <a:cxnSpLocks/>
          </p:cNvCxnSpPr>
          <p:nvPr/>
        </p:nvCxnSpPr>
        <p:spPr>
          <a:xfrm rot="16200000" flipH="1">
            <a:off x="14785828" y="7543608"/>
            <a:ext cx="1924702" cy="1844517"/>
          </a:xfrm>
          <a:prstGeom prst="bentConnector3">
            <a:avLst>
              <a:gd name="adj1" fmla="val 26966"/>
            </a:avLst>
          </a:prstGeom>
        </p:spPr>
        <p:style>
          <a:lnRef idx="3">
            <a:schemeClr val="accent1"/>
          </a:lnRef>
          <a:fillRef idx="0">
            <a:schemeClr val="accent1"/>
          </a:fillRef>
          <a:effectRef idx="2">
            <a:schemeClr val="accent1"/>
          </a:effectRef>
          <a:fontRef idx="minor">
            <a:schemeClr val="tx1"/>
          </a:fontRef>
        </p:style>
      </p:cxnSp>
      <p:sp>
        <p:nvSpPr>
          <p:cNvPr id="35" name="TextBox 34">
            <a:extLst>
              <a:ext uri="{FF2B5EF4-FFF2-40B4-BE49-F238E27FC236}">
                <a16:creationId xmlns:a16="http://schemas.microsoft.com/office/drawing/2014/main" id="{A748A97B-EAC5-403E-ACA1-41D83EAD0B7A}"/>
              </a:ext>
            </a:extLst>
          </p:cNvPr>
          <p:cNvSpPr txBox="1"/>
          <p:nvPr/>
        </p:nvSpPr>
        <p:spPr>
          <a:xfrm>
            <a:off x="14811109" y="9613115"/>
            <a:ext cx="4235591" cy="1169551"/>
          </a:xfrm>
          <a:prstGeom prst="rect">
            <a:avLst/>
          </a:prstGeom>
          <a:noFill/>
        </p:spPr>
        <p:txBody>
          <a:bodyPr wrap="square" lIns="91440" tIns="45720" rIns="91440" bIns="45720" rtlCol="0" anchor="t">
            <a:spAutoFit/>
          </a:bodyPr>
          <a:lstStyle/>
          <a:p>
            <a:r>
              <a:rPr lang="en-GB" dirty="0">
                <a:latin typeface="Arial"/>
                <a:cs typeface="Arial"/>
              </a:rPr>
              <a:t>Electrical contacts for cryogen drawer</a:t>
            </a:r>
          </a:p>
        </p:txBody>
      </p:sp>
    </p:spTree>
    <p:extLst>
      <p:ext uri="{BB962C8B-B14F-4D97-AF65-F5344CB8AC3E}">
        <p14:creationId xmlns:p14="http://schemas.microsoft.com/office/powerpoint/2010/main" val="19823854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832E265-B91B-436D-ACD7-4BD2D8E23DA6}"/>
              </a:ext>
            </a:extLst>
          </p:cNvPr>
          <p:cNvPicPr>
            <a:picLocks noChangeAspect="1"/>
          </p:cNvPicPr>
          <p:nvPr/>
        </p:nvPicPr>
        <p:blipFill>
          <a:blip r:embed="rId2"/>
          <a:stretch>
            <a:fillRect/>
          </a:stretch>
        </p:blipFill>
        <p:spPr>
          <a:xfrm>
            <a:off x="10189716" y="2774355"/>
            <a:ext cx="9197022" cy="7920880"/>
          </a:xfrm>
          <a:prstGeom prst="rect">
            <a:avLst/>
          </a:prstGeom>
        </p:spPr>
      </p:pic>
      <p:sp>
        <p:nvSpPr>
          <p:cNvPr id="6" name="Text Placeholder 5"/>
          <p:cNvSpPr>
            <a:spLocks noGrp="1"/>
          </p:cNvSpPr>
          <p:nvPr>
            <p:ph type="body" sz="half" idx="2"/>
          </p:nvPr>
        </p:nvSpPr>
        <p:spPr>
          <a:xfrm>
            <a:off x="1836788" y="4934595"/>
            <a:ext cx="7056784" cy="5167904"/>
          </a:xfrm>
        </p:spPr>
        <p:txBody>
          <a:bodyPr>
            <a:normAutofit/>
          </a:bodyPr>
          <a:lstStyle/>
          <a:p>
            <a:r>
              <a:rPr lang="en-GB" dirty="0"/>
              <a:t>Press “</a:t>
            </a:r>
            <a:r>
              <a:rPr lang="en-GB" b="1" dirty="0"/>
              <a:t>Open</a:t>
            </a:r>
            <a:r>
              <a:rPr lang="en-GB" dirty="0"/>
              <a:t>” to open the cryogen drawer</a:t>
            </a:r>
          </a:p>
          <a:p>
            <a:endParaRPr lang="en-GB" dirty="0"/>
          </a:p>
        </p:txBody>
      </p:sp>
      <p:sp>
        <p:nvSpPr>
          <p:cNvPr id="5" name="Title 4"/>
          <p:cNvSpPr>
            <a:spLocks noGrp="1"/>
          </p:cNvSpPr>
          <p:nvPr>
            <p:ph type="title"/>
          </p:nvPr>
        </p:nvSpPr>
        <p:spPr>
          <a:xfrm>
            <a:off x="1764780" y="1730375"/>
            <a:ext cx="7704856" cy="2484140"/>
          </a:xfrm>
        </p:spPr>
        <p:txBody>
          <a:bodyPr>
            <a:normAutofit/>
          </a:bodyPr>
          <a:lstStyle/>
          <a:p>
            <a:r>
              <a:rPr lang="en-GB" dirty="0"/>
              <a:t>1. Put Cryogen Bowl into Drawer</a:t>
            </a:r>
          </a:p>
        </p:txBody>
      </p:sp>
      <p:sp>
        <p:nvSpPr>
          <p:cNvPr id="2" name="Oval 1">
            <a:extLst>
              <a:ext uri="{FF2B5EF4-FFF2-40B4-BE49-F238E27FC236}">
                <a16:creationId xmlns:a16="http://schemas.microsoft.com/office/drawing/2014/main" id="{FB2848B3-4146-4F0A-9F02-1422EAB5094D}"/>
              </a:ext>
            </a:extLst>
          </p:cNvPr>
          <p:cNvSpPr/>
          <p:nvPr/>
        </p:nvSpPr>
        <p:spPr>
          <a:xfrm>
            <a:off x="17030476" y="5438651"/>
            <a:ext cx="2016224" cy="129614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207681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377FC6C-A9B2-47C5-B2D7-701E4E4D065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26111" y="2344628"/>
            <a:ext cx="5760317" cy="4322381"/>
          </a:xfrm>
          <a:prstGeom prst="rect">
            <a:avLst/>
          </a:prstGeom>
        </p:spPr>
      </p:pic>
      <p:sp>
        <p:nvSpPr>
          <p:cNvPr id="6" name="Text Placeholder 5"/>
          <p:cNvSpPr>
            <a:spLocks noGrp="1"/>
          </p:cNvSpPr>
          <p:nvPr>
            <p:ph type="body" sz="half" idx="2"/>
          </p:nvPr>
        </p:nvSpPr>
        <p:spPr>
          <a:xfrm>
            <a:off x="1836788" y="4934595"/>
            <a:ext cx="7056784" cy="5167904"/>
          </a:xfrm>
        </p:spPr>
        <p:txBody>
          <a:bodyPr>
            <a:normAutofit/>
          </a:bodyPr>
          <a:lstStyle/>
          <a:p>
            <a:pPr lvl="0"/>
            <a:r>
              <a:rPr lang="en-GB" dirty="0"/>
              <a:t>Place the cryogen bowl into the opened drawer by matching up the pins on the drawer with pinholes at the bottom of the bowl and placing the bowl straight down onto them.</a:t>
            </a:r>
          </a:p>
          <a:p>
            <a:pPr lvl="0"/>
            <a:endParaRPr lang="en-GB" dirty="0"/>
          </a:p>
          <a:p>
            <a:pPr lvl="0"/>
            <a:endParaRPr lang="en-GB" dirty="0"/>
          </a:p>
        </p:txBody>
      </p:sp>
      <p:sp>
        <p:nvSpPr>
          <p:cNvPr id="5" name="Title 4"/>
          <p:cNvSpPr>
            <a:spLocks noGrp="1"/>
          </p:cNvSpPr>
          <p:nvPr>
            <p:ph type="title"/>
          </p:nvPr>
        </p:nvSpPr>
        <p:spPr>
          <a:xfrm>
            <a:off x="1764780" y="1730375"/>
            <a:ext cx="7704856" cy="2484140"/>
          </a:xfrm>
        </p:spPr>
        <p:txBody>
          <a:bodyPr>
            <a:normAutofit/>
          </a:bodyPr>
          <a:lstStyle/>
          <a:p>
            <a:r>
              <a:rPr lang="en-GB" dirty="0"/>
              <a:t>1. Put Cryogen Bowl into Drawer</a:t>
            </a:r>
          </a:p>
        </p:txBody>
      </p:sp>
      <p:sp>
        <p:nvSpPr>
          <p:cNvPr id="2" name="Arrow: Right 1">
            <a:extLst>
              <a:ext uri="{FF2B5EF4-FFF2-40B4-BE49-F238E27FC236}">
                <a16:creationId xmlns:a16="http://schemas.microsoft.com/office/drawing/2014/main" id="{A2AB57BB-74EB-456F-BB1D-1B40AAE543B8}"/>
              </a:ext>
            </a:extLst>
          </p:cNvPr>
          <p:cNvSpPr/>
          <p:nvPr/>
        </p:nvSpPr>
        <p:spPr>
          <a:xfrm rot="7268316">
            <a:off x="12893902" y="3157323"/>
            <a:ext cx="1956066" cy="667674"/>
          </a:xfrm>
          <a:prstGeom prst="rightArrow">
            <a:avLst>
              <a:gd name="adj1" fmla="val 39487"/>
              <a:gd name="adj2" fmla="val 75776"/>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7" name="Arrow: Right 6">
            <a:extLst>
              <a:ext uri="{FF2B5EF4-FFF2-40B4-BE49-F238E27FC236}">
                <a16:creationId xmlns:a16="http://schemas.microsoft.com/office/drawing/2014/main" id="{CCB2735D-3DB5-494B-B785-A90C527BCE23}"/>
              </a:ext>
            </a:extLst>
          </p:cNvPr>
          <p:cNvSpPr/>
          <p:nvPr/>
        </p:nvSpPr>
        <p:spPr>
          <a:xfrm rot="7268316">
            <a:off x="11299314" y="2638609"/>
            <a:ext cx="1956066" cy="667674"/>
          </a:xfrm>
          <a:prstGeom prst="rightArrow">
            <a:avLst>
              <a:gd name="adj1" fmla="val 39487"/>
              <a:gd name="adj2" fmla="val 75776"/>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pic>
        <p:nvPicPr>
          <p:cNvPr id="9" name="Picture 8">
            <a:extLst>
              <a:ext uri="{FF2B5EF4-FFF2-40B4-BE49-F238E27FC236}">
                <a16:creationId xmlns:a16="http://schemas.microsoft.com/office/drawing/2014/main" id="{AF839690-2658-4CE5-AB22-A05CA1CEBE5E}"/>
              </a:ext>
            </a:extLst>
          </p:cNvPr>
          <p:cNvPicPr/>
          <p:nvPr/>
        </p:nvPicPr>
        <p:blipFill>
          <a:blip r:embed="rId3">
            <a:extLst>
              <a:ext uri="{28A0092B-C50C-407E-A947-70E740481C1C}">
                <a14:useLocalDpi xmlns:a14="http://schemas.microsoft.com/office/drawing/2010/main" val="0"/>
              </a:ext>
            </a:extLst>
          </a:blip>
          <a:stretch>
            <a:fillRect/>
          </a:stretch>
        </p:blipFill>
        <p:spPr>
          <a:xfrm>
            <a:off x="14035496" y="6897128"/>
            <a:ext cx="5760316" cy="3851797"/>
          </a:xfrm>
          <a:prstGeom prst="rect">
            <a:avLst/>
          </a:prstGeom>
        </p:spPr>
      </p:pic>
    </p:spTree>
    <p:extLst>
      <p:ext uri="{BB962C8B-B14F-4D97-AF65-F5344CB8AC3E}">
        <p14:creationId xmlns:p14="http://schemas.microsoft.com/office/powerpoint/2010/main" val="38273791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C3BDB81-E7E9-41B6-94D8-28B9F57BAE1A}"/>
              </a:ext>
            </a:extLst>
          </p:cNvPr>
          <p:cNvPicPr>
            <a:picLocks noChangeAspect="1"/>
          </p:cNvPicPr>
          <p:nvPr/>
        </p:nvPicPr>
        <p:blipFill>
          <a:blip r:embed="rId2"/>
          <a:stretch>
            <a:fillRect/>
          </a:stretch>
        </p:blipFill>
        <p:spPr>
          <a:xfrm>
            <a:off x="9951002" y="2760902"/>
            <a:ext cx="7769562" cy="6758286"/>
          </a:xfrm>
          <a:prstGeom prst="rect">
            <a:avLst/>
          </a:prstGeom>
        </p:spPr>
      </p:pic>
      <p:sp>
        <p:nvSpPr>
          <p:cNvPr id="6" name="Text Placeholder 5"/>
          <p:cNvSpPr>
            <a:spLocks noGrp="1"/>
          </p:cNvSpPr>
          <p:nvPr>
            <p:ph type="body" sz="half" idx="2"/>
          </p:nvPr>
        </p:nvSpPr>
        <p:spPr>
          <a:xfrm>
            <a:off x="1836788" y="4574555"/>
            <a:ext cx="7200800" cy="5167904"/>
          </a:xfrm>
        </p:spPr>
        <p:txBody>
          <a:bodyPr>
            <a:normAutofit/>
          </a:bodyPr>
          <a:lstStyle/>
          <a:p>
            <a:r>
              <a:rPr lang="en-GB" dirty="0"/>
              <a:t>Once the cryogen bowl has been placed inside the drawer, press </a:t>
            </a:r>
            <a:r>
              <a:rPr lang="en-GB" b="1" dirty="0"/>
              <a:t>Load Cryogens</a:t>
            </a:r>
            <a:r>
              <a:rPr lang="en-GB" dirty="0"/>
              <a:t>.</a:t>
            </a:r>
          </a:p>
          <a:p>
            <a:endParaRPr lang="en-GB" dirty="0"/>
          </a:p>
          <a:p>
            <a:r>
              <a:rPr lang="en-GB" dirty="0"/>
              <a:t>The drawer will partially retract and detect the presence of the cryogen bowl.</a:t>
            </a:r>
          </a:p>
        </p:txBody>
      </p:sp>
      <p:sp>
        <p:nvSpPr>
          <p:cNvPr id="5" name="Title 4"/>
          <p:cNvSpPr>
            <a:spLocks noGrp="1"/>
          </p:cNvSpPr>
          <p:nvPr>
            <p:ph type="title"/>
          </p:nvPr>
        </p:nvSpPr>
        <p:spPr/>
        <p:txBody>
          <a:bodyPr>
            <a:normAutofit fontScale="90000"/>
          </a:bodyPr>
          <a:lstStyle/>
          <a:p>
            <a:r>
              <a:rPr lang="en-GB" dirty="0"/>
              <a:t>2. Cool Down Cryogen Bowl</a:t>
            </a:r>
          </a:p>
        </p:txBody>
      </p:sp>
      <p:sp>
        <p:nvSpPr>
          <p:cNvPr id="9" name="Oval 8">
            <a:extLst>
              <a:ext uri="{FF2B5EF4-FFF2-40B4-BE49-F238E27FC236}">
                <a16:creationId xmlns:a16="http://schemas.microsoft.com/office/drawing/2014/main" id="{0F213021-2B1A-4EEB-8E05-DBE41A3F3629}"/>
              </a:ext>
            </a:extLst>
          </p:cNvPr>
          <p:cNvSpPr/>
          <p:nvPr/>
        </p:nvSpPr>
        <p:spPr>
          <a:xfrm>
            <a:off x="15622870" y="4692524"/>
            <a:ext cx="1749095" cy="670397"/>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377BE248-D926-428C-8669-D3D01DCEAD15}"/>
              </a:ext>
            </a:extLst>
          </p:cNvPr>
          <p:cNvPicPr>
            <a:picLocks noChangeAspect="1"/>
          </p:cNvPicPr>
          <p:nvPr/>
        </p:nvPicPr>
        <p:blipFill>
          <a:blip r:embed="rId3"/>
          <a:stretch>
            <a:fillRect/>
          </a:stretch>
        </p:blipFill>
        <p:spPr>
          <a:xfrm>
            <a:off x="18101064" y="1982267"/>
            <a:ext cx="1209844" cy="9040487"/>
          </a:xfrm>
          <a:prstGeom prst="rect">
            <a:avLst/>
          </a:prstGeom>
        </p:spPr>
      </p:pic>
    </p:spTree>
    <p:extLst>
      <p:ext uri="{BB962C8B-B14F-4D97-AF65-F5344CB8AC3E}">
        <p14:creationId xmlns:p14="http://schemas.microsoft.com/office/powerpoint/2010/main" val="20387999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B58EBC9-0C1B-45AB-B67F-59DFE493765A}"/>
              </a:ext>
            </a:extLst>
          </p:cNvPr>
          <p:cNvPicPr>
            <a:picLocks noChangeAspect="1"/>
          </p:cNvPicPr>
          <p:nvPr/>
        </p:nvPicPr>
        <p:blipFill>
          <a:blip r:embed="rId2"/>
          <a:stretch>
            <a:fillRect/>
          </a:stretch>
        </p:blipFill>
        <p:spPr>
          <a:xfrm>
            <a:off x="9918048" y="2714435"/>
            <a:ext cx="7806266" cy="6776187"/>
          </a:xfrm>
          <a:prstGeom prst="rect">
            <a:avLst/>
          </a:prstGeom>
        </p:spPr>
      </p:pic>
      <p:pic>
        <p:nvPicPr>
          <p:cNvPr id="3" name="Picture 2">
            <a:extLst>
              <a:ext uri="{FF2B5EF4-FFF2-40B4-BE49-F238E27FC236}">
                <a16:creationId xmlns:a16="http://schemas.microsoft.com/office/drawing/2014/main" id="{532191A1-39DF-4317-8ABE-9373D21C92BC}"/>
              </a:ext>
            </a:extLst>
          </p:cNvPr>
          <p:cNvPicPr>
            <a:picLocks noChangeAspect="1"/>
          </p:cNvPicPr>
          <p:nvPr/>
        </p:nvPicPr>
        <p:blipFill>
          <a:blip r:embed="rId3"/>
          <a:stretch>
            <a:fillRect/>
          </a:stretch>
        </p:blipFill>
        <p:spPr>
          <a:xfrm>
            <a:off x="18182604" y="2054275"/>
            <a:ext cx="1200318" cy="9069066"/>
          </a:xfrm>
          <a:prstGeom prst="rect">
            <a:avLst/>
          </a:prstGeom>
        </p:spPr>
      </p:pic>
      <p:sp>
        <p:nvSpPr>
          <p:cNvPr id="6" name="Text Placeholder 5"/>
          <p:cNvSpPr>
            <a:spLocks noGrp="1"/>
          </p:cNvSpPr>
          <p:nvPr>
            <p:ph type="body" sz="half" idx="2"/>
          </p:nvPr>
        </p:nvSpPr>
        <p:spPr>
          <a:xfrm>
            <a:off x="1836788" y="4574555"/>
            <a:ext cx="7200800" cy="5167904"/>
          </a:xfrm>
        </p:spPr>
        <p:txBody>
          <a:bodyPr>
            <a:normAutofit/>
          </a:bodyPr>
          <a:lstStyle/>
          <a:p>
            <a:r>
              <a:rPr lang="en-GB" dirty="0"/>
              <a:t>The </a:t>
            </a:r>
            <a:r>
              <a:rPr lang="en-GB" b="1" dirty="0"/>
              <a:t>Bowl Status</a:t>
            </a:r>
            <a:r>
              <a:rPr lang="en-GB" dirty="0"/>
              <a:t> will change from </a:t>
            </a:r>
            <a:r>
              <a:rPr lang="en-GB" b="1" dirty="0"/>
              <a:t>No Bowl Loaded</a:t>
            </a:r>
            <a:r>
              <a:rPr lang="en-GB" dirty="0"/>
              <a:t> to </a:t>
            </a:r>
            <a:r>
              <a:rPr lang="en-GB" b="1" dirty="0"/>
              <a:t>Bowl Loaded</a:t>
            </a:r>
            <a:r>
              <a:rPr lang="en-GB" dirty="0"/>
              <a:t>.</a:t>
            </a:r>
          </a:p>
          <a:p>
            <a:endParaRPr lang="en-GB" dirty="0"/>
          </a:p>
          <a:p>
            <a:r>
              <a:rPr lang="en-GB" dirty="0"/>
              <a:t>On the side panel of the user interface, the instrument will now provide a reading for </a:t>
            </a:r>
            <a:r>
              <a:rPr lang="en-GB" b="1" dirty="0"/>
              <a:t>Ethane Temperature </a:t>
            </a:r>
            <a:r>
              <a:rPr lang="en-GB" dirty="0"/>
              <a:t>and </a:t>
            </a:r>
            <a:r>
              <a:rPr lang="en-GB" b="1" dirty="0"/>
              <a:t>Nitrogen Level </a:t>
            </a:r>
            <a:r>
              <a:rPr lang="en-GB" dirty="0"/>
              <a:t>and the ethane temperature control will now be active..</a:t>
            </a:r>
          </a:p>
        </p:txBody>
      </p:sp>
      <p:sp>
        <p:nvSpPr>
          <p:cNvPr id="5" name="Title 4"/>
          <p:cNvSpPr>
            <a:spLocks noGrp="1"/>
          </p:cNvSpPr>
          <p:nvPr>
            <p:ph type="title"/>
          </p:nvPr>
        </p:nvSpPr>
        <p:spPr/>
        <p:txBody>
          <a:bodyPr>
            <a:normAutofit fontScale="90000"/>
          </a:bodyPr>
          <a:lstStyle/>
          <a:p>
            <a:r>
              <a:rPr lang="en-GB" dirty="0"/>
              <a:t>2. Cool Down Cryogen Bowl</a:t>
            </a:r>
          </a:p>
        </p:txBody>
      </p:sp>
      <p:sp>
        <p:nvSpPr>
          <p:cNvPr id="11" name="Oval 10">
            <a:extLst>
              <a:ext uri="{FF2B5EF4-FFF2-40B4-BE49-F238E27FC236}">
                <a16:creationId xmlns:a16="http://schemas.microsoft.com/office/drawing/2014/main" id="{3C8C9A84-960F-4256-BC69-480B6BD41B3C}"/>
              </a:ext>
            </a:extLst>
          </p:cNvPr>
          <p:cNvSpPr/>
          <p:nvPr/>
        </p:nvSpPr>
        <p:spPr>
          <a:xfrm>
            <a:off x="12854012" y="7285122"/>
            <a:ext cx="2016224" cy="129614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a:extLst>
              <a:ext uri="{FF2B5EF4-FFF2-40B4-BE49-F238E27FC236}">
                <a16:creationId xmlns:a16="http://schemas.microsoft.com/office/drawing/2014/main" id="{D3883AB6-2378-47A9-90B7-7CEECE799C16}"/>
              </a:ext>
            </a:extLst>
          </p:cNvPr>
          <p:cNvSpPr/>
          <p:nvPr/>
        </p:nvSpPr>
        <p:spPr>
          <a:xfrm>
            <a:off x="18002325" y="2740950"/>
            <a:ext cx="1456162" cy="93610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6953492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2"/>
          </p:nvPr>
        </p:nvSpPr>
        <p:spPr>
          <a:xfrm>
            <a:off x="1836788" y="4574555"/>
            <a:ext cx="7200800" cy="5167904"/>
          </a:xfrm>
        </p:spPr>
        <p:txBody>
          <a:bodyPr>
            <a:normAutofit/>
          </a:bodyPr>
          <a:lstStyle/>
          <a:p>
            <a:pPr lvl="0"/>
            <a:r>
              <a:rPr lang="en-GB" dirty="0"/>
              <a:t>Fill the bowl and ethane cup with liquid nitrogen. Wait until the ethane cup cools to liquid nitrogen temperature.</a:t>
            </a:r>
          </a:p>
        </p:txBody>
      </p:sp>
      <p:sp>
        <p:nvSpPr>
          <p:cNvPr id="5" name="Title 4"/>
          <p:cNvSpPr>
            <a:spLocks noGrp="1"/>
          </p:cNvSpPr>
          <p:nvPr>
            <p:ph type="title"/>
          </p:nvPr>
        </p:nvSpPr>
        <p:spPr/>
        <p:txBody>
          <a:bodyPr>
            <a:normAutofit fontScale="90000"/>
          </a:bodyPr>
          <a:lstStyle/>
          <a:p>
            <a:r>
              <a:rPr lang="en-GB" dirty="0"/>
              <a:t>2. Cool Down Cryogen Bowl</a:t>
            </a:r>
          </a:p>
        </p:txBody>
      </p:sp>
      <p:pic>
        <p:nvPicPr>
          <p:cNvPr id="7" name="Picture 6" descr="A picture containing indoor, blue, kitchen, table&#10;&#10;Description automatically generated">
            <a:extLst>
              <a:ext uri="{FF2B5EF4-FFF2-40B4-BE49-F238E27FC236}">
                <a16:creationId xmlns:a16="http://schemas.microsoft.com/office/drawing/2014/main" id="{E209E48E-E2FE-4E31-A8DA-357D8C0047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45700" y="2990379"/>
            <a:ext cx="9815814" cy="6560074"/>
          </a:xfrm>
          <a:prstGeom prst="rect">
            <a:avLst/>
          </a:prstGeom>
        </p:spPr>
      </p:pic>
    </p:spTree>
    <p:extLst>
      <p:ext uri="{BB962C8B-B14F-4D97-AF65-F5344CB8AC3E}">
        <p14:creationId xmlns:p14="http://schemas.microsoft.com/office/powerpoint/2010/main" val="4722393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8E87097-DC47-46E4-A8F8-859CBE8E7923}"/>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9829676" y="1982267"/>
            <a:ext cx="9540744" cy="8990442"/>
          </a:xfrm>
          <a:prstGeom prst="rect">
            <a:avLst/>
          </a:prstGeom>
        </p:spPr>
      </p:pic>
      <p:sp>
        <p:nvSpPr>
          <p:cNvPr id="6" name="Text Placeholder 5"/>
          <p:cNvSpPr>
            <a:spLocks noGrp="1"/>
          </p:cNvSpPr>
          <p:nvPr>
            <p:ph type="body" sz="half" idx="2"/>
          </p:nvPr>
        </p:nvSpPr>
        <p:spPr/>
        <p:txBody>
          <a:bodyPr vert="horz" lIns="179409" tIns="89704" rIns="179409" bIns="89704" rtlCol="0" anchor="t">
            <a:normAutofit/>
          </a:bodyPr>
          <a:lstStyle/>
          <a:p>
            <a:r>
              <a:rPr lang="en-GB" dirty="0"/>
              <a:t>Open the ethane gas tank and check that the final pressure regulator is set to 2 bar (29psi)</a:t>
            </a:r>
          </a:p>
          <a:p>
            <a:endParaRPr lang="en-GB" dirty="0"/>
          </a:p>
          <a:p>
            <a:r>
              <a:rPr lang="en-GB" dirty="0"/>
              <a:t>Once set, do not adjust the regulator as this will affect timing </a:t>
            </a:r>
          </a:p>
        </p:txBody>
      </p:sp>
      <p:sp>
        <p:nvSpPr>
          <p:cNvPr id="5" name="Title 4"/>
          <p:cNvSpPr>
            <a:spLocks noGrp="1"/>
          </p:cNvSpPr>
          <p:nvPr>
            <p:ph type="title"/>
          </p:nvPr>
        </p:nvSpPr>
        <p:spPr>
          <a:xfrm>
            <a:off x="1764780" y="1730375"/>
            <a:ext cx="6695917" cy="1943100"/>
          </a:xfrm>
        </p:spPr>
        <p:txBody>
          <a:bodyPr>
            <a:normAutofit fontScale="90000"/>
          </a:bodyPr>
          <a:lstStyle/>
          <a:p>
            <a:r>
              <a:rPr lang="en-GB" dirty="0"/>
              <a:t>3. Open the ethane gas valve</a:t>
            </a:r>
          </a:p>
        </p:txBody>
      </p:sp>
    </p:spTree>
    <p:extLst>
      <p:ext uri="{BB962C8B-B14F-4D97-AF65-F5344CB8AC3E}">
        <p14:creationId xmlns:p14="http://schemas.microsoft.com/office/powerpoint/2010/main" val="40371595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2"/>
          </p:nvPr>
        </p:nvSpPr>
        <p:spPr>
          <a:xfrm>
            <a:off x="2192128" y="4690779"/>
            <a:ext cx="7277287" cy="6336704"/>
          </a:xfrm>
        </p:spPr>
        <p:txBody>
          <a:bodyPr>
            <a:noAutofit/>
          </a:bodyPr>
          <a:lstStyle/>
          <a:p>
            <a:r>
              <a:rPr lang="en-GB" dirty="0"/>
              <a:t>Place ethane condensing head over the ethane cup, ensuring it is fully seated and hoses are not wrapped around the drawer</a:t>
            </a:r>
          </a:p>
          <a:p>
            <a:endParaRPr lang="en-GB" dirty="0"/>
          </a:p>
          <a:p>
            <a:r>
              <a:rPr lang="en-GB" dirty="0"/>
              <a:t>Wait for the ethane condensing head to cool to liquid nitrogen temperature.</a:t>
            </a:r>
          </a:p>
          <a:p>
            <a:endParaRPr lang="en-GB" dirty="0"/>
          </a:p>
          <a:p>
            <a:r>
              <a:rPr lang="en-GB" dirty="0"/>
              <a:t>Before proceeding to the next step, check to make sure there is no liquid nitrogen in the ethane cup and that the ethane cup is cooler than -160°C.</a:t>
            </a:r>
          </a:p>
        </p:txBody>
      </p:sp>
      <p:sp>
        <p:nvSpPr>
          <p:cNvPr id="5" name="Title 4"/>
          <p:cNvSpPr>
            <a:spLocks noGrp="1"/>
          </p:cNvSpPr>
          <p:nvPr>
            <p:ph type="title"/>
          </p:nvPr>
        </p:nvSpPr>
        <p:spPr>
          <a:xfrm>
            <a:off x="1764780" y="1730375"/>
            <a:ext cx="7488832" cy="1943100"/>
          </a:xfrm>
        </p:spPr>
        <p:txBody>
          <a:bodyPr>
            <a:normAutofit fontScale="90000"/>
          </a:bodyPr>
          <a:lstStyle/>
          <a:p>
            <a:r>
              <a:rPr lang="en-GB" dirty="0"/>
              <a:t>4. Cool Down Ethane Condensing Head</a:t>
            </a:r>
          </a:p>
        </p:txBody>
      </p:sp>
      <p:pic>
        <p:nvPicPr>
          <p:cNvPr id="3" name="Picture 2" descr="A picture containing indoor, computer, desk, small&#10;&#10;Description automatically generated">
            <a:extLst>
              <a:ext uri="{FF2B5EF4-FFF2-40B4-BE49-F238E27FC236}">
                <a16:creationId xmlns:a16="http://schemas.microsoft.com/office/drawing/2014/main" id="{C50291A1-7934-467D-B851-F54F4E9678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11370" y="4574555"/>
            <a:ext cx="8943491" cy="5977086"/>
          </a:xfrm>
          <a:prstGeom prst="rect">
            <a:avLst/>
          </a:prstGeom>
        </p:spPr>
      </p:pic>
      <p:cxnSp>
        <p:nvCxnSpPr>
          <p:cNvPr id="7" name="Connector: Elbow 6">
            <a:extLst>
              <a:ext uri="{FF2B5EF4-FFF2-40B4-BE49-F238E27FC236}">
                <a16:creationId xmlns:a16="http://schemas.microsoft.com/office/drawing/2014/main" id="{15D6E71C-4D1D-4834-8634-A1B8C263B1CB}"/>
              </a:ext>
            </a:extLst>
          </p:cNvPr>
          <p:cNvCxnSpPr>
            <a:cxnSpLocks/>
          </p:cNvCxnSpPr>
          <p:nvPr/>
        </p:nvCxnSpPr>
        <p:spPr>
          <a:xfrm rot="16200000" flipH="1">
            <a:off x="11364823" y="3866520"/>
            <a:ext cx="3485032" cy="3098942"/>
          </a:xfrm>
          <a:prstGeom prst="bentConnector3">
            <a:avLst>
              <a:gd name="adj1" fmla="val 15453"/>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9E309394-5F1E-42F8-950E-ABA364C1736B}"/>
              </a:ext>
            </a:extLst>
          </p:cNvPr>
          <p:cNvSpPr txBox="1"/>
          <p:nvPr/>
        </p:nvSpPr>
        <p:spPr>
          <a:xfrm>
            <a:off x="10190592" y="1965314"/>
            <a:ext cx="2700883" cy="1708160"/>
          </a:xfrm>
          <a:prstGeom prst="rect">
            <a:avLst/>
          </a:prstGeom>
          <a:noFill/>
        </p:spPr>
        <p:txBody>
          <a:bodyPr wrap="square" rtlCol="0">
            <a:spAutoFit/>
          </a:bodyPr>
          <a:lstStyle/>
          <a:p>
            <a:pPr algn="ctr"/>
            <a:r>
              <a:rPr lang="en-GB" dirty="0">
                <a:latin typeface="Arial" pitchFamily="34" charset="0"/>
                <a:cs typeface="Arial" pitchFamily="34" charset="0"/>
              </a:rPr>
              <a:t>Ethane condensing head</a:t>
            </a:r>
          </a:p>
        </p:txBody>
      </p:sp>
      <p:cxnSp>
        <p:nvCxnSpPr>
          <p:cNvPr id="11" name="Connector: Elbow 10">
            <a:extLst>
              <a:ext uri="{FF2B5EF4-FFF2-40B4-BE49-F238E27FC236}">
                <a16:creationId xmlns:a16="http://schemas.microsoft.com/office/drawing/2014/main" id="{25937223-15ED-481F-B468-D7333EF546AC}"/>
              </a:ext>
            </a:extLst>
          </p:cNvPr>
          <p:cNvCxnSpPr>
            <a:cxnSpLocks/>
          </p:cNvCxnSpPr>
          <p:nvPr/>
        </p:nvCxnSpPr>
        <p:spPr>
          <a:xfrm rot="5400000">
            <a:off x="14591550" y="5662494"/>
            <a:ext cx="5459112" cy="1545574"/>
          </a:xfrm>
          <a:prstGeom prst="bentConnector3">
            <a:avLst>
              <a:gd name="adj1" fmla="val 9242"/>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A6784130-AE28-47BC-AFF1-29AC7F7E90F4}"/>
              </a:ext>
            </a:extLst>
          </p:cNvPr>
          <p:cNvSpPr txBox="1"/>
          <p:nvPr/>
        </p:nvSpPr>
        <p:spPr>
          <a:xfrm>
            <a:off x="16743451" y="2536174"/>
            <a:ext cx="2700883" cy="1169551"/>
          </a:xfrm>
          <a:prstGeom prst="rect">
            <a:avLst/>
          </a:prstGeom>
          <a:noFill/>
        </p:spPr>
        <p:txBody>
          <a:bodyPr wrap="square" rtlCol="0">
            <a:spAutoFit/>
          </a:bodyPr>
          <a:lstStyle/>
          <a:p>
            <a:pPr algn="ctr"/>
            <a:r>
              <a:rPr lang="en-GB" dirty="0">
                <a:latin typeface="Arial" pitchFamily="34" charset="0"/>
                <a:cs typeface="Arial" pitchFamily="34" charset="0"/>
              </a:rPr>
              <a:t>Ethane flow controller</a:t>
            </a:r>
          </a:p>
        </p:txBody>
      </p:sp>
      <p:pic>
        <p:nvPicPr>
          <p:cNvPr id="10" name="Graphic 9" descr="Warning outline">
            <a:extLst>
              <a:ext uri="{FF2B5EF4-FFF2-40B4-BE49-F238E27FC236}">
                <a16:creationId xmlns:a16="http://schemas.microsoft.com/office/drawing/2014/main" id="{21D174FC-DB00-4EA6-A31E-20FB7E3D698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50173" y="9121775"/>
            <a:ext cx="914400" cy="914400"/>
          </a:xfrm>
          <a:prstGeom prst="rect">
            <a:avLst/>
          </a:prstGeom>
        </p:spPr>
      </p:pic>
    </p:spTree>
    <p:extLst>
      <p:ext uri="{BB962C8B-B14F-4D97-AF65-F5344CB8AC3E}">
        <p14:creationId xmlns:p14="http://schemas.microsoft.com/office/powerpoint/2010/main" val="582914457"/>
      </p:ext>
    </p:extLst>
  </p:cSld>
  <p:clrMapOvr>
    <a:masterClrMapping/>
  </p:clrMapOvr>
</p:sld>
</file>

<file path=ppt/theme/theme1.xml><?xml version="1.0" encoding="utf-8"?>
<a:theme xmlns:a="http://schemas.openxmlformats.org/drawingml/2006/main" name="blank">
  <a:themeElements>
    <a:clrScheme name="TTPLabtech">
      <a:dk1>
        <a:srgbClr val="737272"/>
      </a:dk1>
      <a:lt1>
        <a:srgbClr val="FFFFFF"/>
      </a:lt1>
      <a:dk2>
        <a:srgbClr val="FFFFFF"/>
      </a:dk2>
      <a:lt2>
        <a:srgbClr val="FFFFFF"/>
      </a:lt2>
      <a:accent1>
        <a:srgbClr val="D40F7D"/>
      </a:accent1>
      <a:accent2>
        <a:srgbClr val="00B2A9"/>
      </a:accent2>
      <a:accent3>
        <a:srgbClr val="737272"/>
      </a:accent3>
      <a:accent4>
        <a:srgbClr val="D40F7D"/>
      </a:accent4>
      <a:accent5>
        <a:srgbClr val="00B2A9"/>
      </a:accent5>
      <a:accent6>
        <a:srgbClr val="737272"/>
      </a:accent6>
      <a:hlink>
        <a:srgbClr val="D40F7D"/>
      </a:hlink>
      <a:folHlink>
        <a:srgbClr val="00B2A9"/>
      </a:folHlink>
    </a:clrScheme>
    <a:fontScheme name="TTPLabtech">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a:solidFill>
            <a:schemeClr val="tx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dirty="0" smtClean="0">
            <a:latin typeface="Arial" pitchFamily="34" charset="0"/>
            <a:cs typeface="Arial" pitchFamily="34" charset="0"/>
          </a:defRPr>
        </a:defPPr>
      </a:lstStyle>
    </a:txDef>
  </a:objectDefaults>
  <a:extraClrSchemeLst/>
  <a:extLst>
    <a:ext uri="{05A4C25C-085E-4340-85A3-A5531E510DB2}">
      <thm15:themeFamily xmlns:thm15="http://schemas.microsoft.com/office/thememl/2012/main" name="Presentation1" id="{67D0B8F8-8913-48BA-93A7-0A11124C0A8B}" vid="{5D7D298F-502E-449F-A0F9-BD3797A5517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495b746a-f087-44ed-82fc-251c3096bcbd">
      <UserInfo>
        <DisplayName>Ayaka Take</DisplayName>
        <AccountId>46</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E5BCD4B689A8C4BB84A0871B016D107" ma:contentTypeVersion="" ma:contentTypeDescription="Create a new document." ma:contentTypeScope="" ma:versionID="4349cf03090baf37fc7267c473ef1024">
  <xsd:schema xmlns:xsd="http://www.w3.org/2001/XMLSchema" xmlns:xs="http://www.w3.org/2001/XMLSchema" xmlns:p="http://schemas.microsoft.com/office/2006/metadata/properties" xmlns:ns2="495b746a-f087-44ed-82fc-251c3096bcbd" xmlns:ns3="95f89397-82fd-4b43-8bd0-90757494212b" targetNamespace="http://schemas.microsoft.com/office/2006/metadata/properties" ma:root="true" ma:fieldsID="db3bae676dc623cd8a2efe8cdf6cb581" ns2:_="" ns3:_="">
    <xsd:import namespace="495b746a-f087-44ed-82fc-251c3096bcbd"/>
    <xsd:import namespace="95f89397-82fd-4b43-8bd0-90757494212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95b746a-f087-44ed-82fc-251c3096bcb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5f89397-82fd-4b43-8bd0-90757494212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16C3F39-E057-442B-AC79-5C1AC1240CCE}">
  <ds:schemaRefs>
    <ds:schemaRef ds:uri="http://www.w3.org/XML/1998/namespace"/>
    <ds:schemaRef ds:uri="http://purl.org/dc/elements/1.1/"/>
    <ds:schemaRef ds:uri="http://purl.org/dc/terms/"/>
    <ds:schemaRef ds:uri="http://schemas.openxmlformats.org/package/2006/metadata/core-properties"/>
    <ds:schemaRef ds:uri="http://purl.org/dc/dcmitype/"/>
    <ds:schemaRef ds:uri="http://schemas.microsoft.com/office/2006/documentManagement/types"/>
    <ds:schemaRef ds:uri="http://schemas.microsoft.com/office/infopath/2007/PartnerControls"/>
    <ds:schemaRef ds:uri="http://schemas.microsoft.com/office/2006/metadata/properties"/>
    <ds:schemaRef ds:uri="95f89397-82fd-4b43-8bd0-90757494212b"/>
    <ds:schemaRef ds:uri="495b746a-f087-44ed-82fc-251c3096bcbd"/>
  </ds:schemaRefs>
</ds:datastoreItem>
</file>

<file path=customXml/itemProps2.xml><?xml version="1.0" encoding="utf-8"?>
<ds:datastoreItem xmlns:ds="http://schemas.openxmlformats.org/officeDocument/2006/customXml" ds:itemID="{FDB45EEA-5932-4DA1-BD4A-B5A3206E41D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95b746a-f087-44ed-82fc-251c3096bcbd"/>
    <ds:schemaRef ds:uri="95f89397-82fd-4b43-8bd0-90757494212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AD3960C-4F37-414A-8F70-AA241E06671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SPT_product_focus_presentation</Template>
  <TotalTime>0</TotalTime>
  <Words>757</Words>
  <Application>Microsoft Office PowerPoint</Application>
  <PresentationFormat>Custom</PresentationFormat>
  <Paragraphs>73</Paragraphs>
  <Slides>18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Arial Black</vt:lpstr>
      <vt:lpstr>Calibri</vt:lpstr>
      <vt:lpstr>Wingdings</vt:lpstr>
      <vt:lpstr>blank</vt:lpstr>
      <vt:lpstr>Ethane Condensing on chameleon</vt:lpstr>
      <vt:lpstr>Cryogen Bowl</vt:lpstr>
      <vt:lpstr>1. Put Cryogen Bowl into Drawer</vt:lpstr>
      <vt:lpstr>1. Put Cryogen Bowl into Drawer</vt:lpstr>
      <vt:lpstr>2. Cool Down Cryogen Bowl</vt:lpstr>
      <vt:lpstr>2. Cool Down Cryogen Bowl</vt:lpstr>
      <vt:lpstr>2. Cool Down Cryogen Bowl</vt:lpstr>
      <vt:lpstr>3. Open the ethane gas valve</vt:lpstr>
      <vt:lpstr>4. Cool Down Ethane Condensing Head</vt:lpstr>
      <vt:lpstr>5. Fill Ethane to the Groove Inside the Ethane Cup</vt:lpstr>
      <vt:lpstr>5. Fill Ethane to the Groove Inside the Ethane Cup</vt:lpstr>
      <vt:lpstr>5. Fill Ethane to the Groove Inside the Ethane Cup</vt:lpstr>
      <vt:lpstr>6. Top up liquid nitrogen</vt:lpstr>
      <vt:lpstr>6. Top up liquid nitrogen</vt:lpstr>
      <vt:lpstr>Overfilling liquid ethane</vt:lpstr>
      <vt:lpstr>Overfilling liquid ethane</vt:lpstr>
      <vt:lpstr>Overfilling liquid ethane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2020-11-23T13:47:43Z</dcterms:created>
  <dcterms:modified xsi:type="dcterms:W3CDTF">2021-09-11T17:59:45Z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0x0101000E5BCD4B689A8C4BB84A0871B016D107</vt:lpwstr>
  </property>
</Properties>
</file>